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3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DDFB0-BF4B-4FB3-849A-DCCEC5002A3E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9991-DD61-4BB2-9EC0-B6137C6AE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153400" cy="557194"/>
          </a:xfrm>
          <a:noFill/>
          <a:ln/>
        </p:spPr>
        <p:txBody>
          <a:bodyPr>
            <a:normAutofit/>
          </a:bodyPr>
          <a:lstStyle/>
          <a:p>
            <a:r>
              <a:rPr lang="en-US" sz="2200" b="1" dirty="0" err="1" smtClean="0"/>
              <a:t>Heapsort</a:t>
            </a:r>
            <a:r>
              <a:rPr lang="en-US" sz="2200" b="1" dirty="0" smtClean="0"/>
              <a:t> </a:t>
            </a:r>
            <a:endParaRPr lang="en-US" sz="2200" b="1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60516934-209B-471B-AD88-B4860D83C451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928670"/>
            <a:ext cx="8305800" cy="554833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/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java.util.ArrayList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import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java.util.Scanner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class Heap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{   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&lt;Integer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&gt;      a;     //Array for holding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Maxheap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n;                               // No of elements currently in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Maxheap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Heap(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s)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{   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a=new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&lt;Integer&gt;(s);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             n=0;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//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Method for Heap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Initialisation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nn-NO" sz="1600" b="1" dirty="0" smtClean="0">
                <a:latin typeface="Times New Roman" pitchFamily="18" charset="0"/>
                <a:cs typeface="Times New Roman" pitchFamily="18" charset="0"/>
              </a:rPr>
              <a:t>	void </a:t>
            </a:r>
            <a:r>
              <a:rPr lang="nn-NO" sz="1600" b="1" dirty="0">
                <a:latin typeface="Times New Roman" pitchFamily="18" charset="0"/>
                <a:cs typeface="Times New Roman" pitchFamily="18" charset="0"/>
              </a:rPr>
              <a:t>HeapInit(ArrayList&lt;Integer&gt; arr,     int no)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nn-NO" sz="16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nn-NO" sz="1600" dirty="0" smtClean="0">
                <a:latin typeface="Times New Roman" pitchFamily="18" charset="0"/>
                <a:cs typeface="Times New Roman" pitchFamily="18" charset="0"/>
              </a:rPr>
              <a:t>{            </a:t>
            </a:r>
            <a:r>
              <a:rPr lang="nn-NO" sz="1600" dirty="0">
                <a:latin typeface="Times New Roman" pitchFamily="18" charset="0"/>
                <a:cs typeface="Times New Roman" pitchFamily="18" charset="0"/>
              </a:rPr>
              <a:t>a=arr;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nn-NO" sz="16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nn-NO" sz="1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nn-NO" sz="1600" dirty="0">
                <a:latin typeface="Times New Roman" pitchFamily="18" charset="0"/>
                <a:cs typeface="Times New Roman" pitchFamily="18" charset="0"/>
              </a:rPr>
              <a:t>n=no;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nn-NO" sz="16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nn-NO" sz="1600" b="1" dirty="0">
                <a:latin typeface="Times New Roman" pitchFamily="18" charset="0"/>
                <a:cs typeface="Times New Roman" pitchFamily="18" charset="0"/>
              </a:rPr>
              <a:t>for(int i = n/2; i &gt;= 1; i- -)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nn-NO" sz="16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nn-NO" sz="1600" dirty="0">
                <a:latin typeface="Times New Roman" pitchFamily="18" charset="0"/>
                <a:cs typeface="Times New Roman" pitchFamily="18" charset="0"/>
              </a:rPr>
              <a:t>{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nn-NO" sz="16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nn-NO" sz="1600" b="1" dirty="0">
                <a:latin typeface="Times New Roman" pitchFamily="18" charset="0"/>
                <a:cs typeface="Times New Roman" pitchFamily="18" charset="0"/>
              </a:rPr>
              <a:t>Heapify(a,i,n);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nn-NO" sz="16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nn-NO" sz="1600" dirty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285750" lvl="0" indent="-285750" algn="just">
              <a:spcBef>
                <a:spcPct val="20000"/>
              </a:spcBef>
              <a:defRPr/>
            </a:pPr>
            <a:r>
              <a:rPr lang="nn-NO" sz="1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nn-NO" sz="1600" dirty="0">
                <a:latin typeface="Times New Roman" pitchFamily="18" charset="0"/>
                <a:cs typeface="Times New Roman" pitchFamily="18" charset="0"/>
              </a:rPr>
              <a:t>}</a:t>
            </a:r>
            <a:endParaRPr lang="en-US" sz="1600" b="1" noProof="1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spcBef>
                <a:spcPct val="20000"/>
              </a:spcBef>
              <a:defRPr/>
            </a:pPr>
            <a:endParaRPr kumimoji="0" lang="en-US" sz="16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60516934-209B-471B-AD88-B4860D83C45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928670"/>
            <a:ext cx="8305800" cy="554833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/>
          <a:p>
            <a:pPr marL="285750" lvl="0" indent="-285750" algn="just">
              <a:spcBef>
                <a:spcPct val="20000"/>
              </a:spcBef>
              <a:defRPr/>
            </a:pPr>
            <a:endParaRPr kumimoji="0" lang="en-US" sz="2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4348" y="528839"/>
            <a:ext cx="778674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//Method for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Heapifying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subtree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rooted at position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void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Heapify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&lt;Integer&gt; a,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n)   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{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chi, elmnt;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elmnt = a.get(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chi = 2 *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                       while (chi &lt;= n)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{     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// point to max of child node elements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if (chi &lt; n &amp;&amp; a.get(chi+1) &gt; a.get(chi))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          chi = chi + 1;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// if elmnt is greater than its child, position is found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if (elmnt &gt; a.get(chi))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        break;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else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{ 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// move the element up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        a.set(chi/2, a.get(chi));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        chi = 2 * chi;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}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}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a.set(chi/2,elmnt);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}</a:t>
            </a:r>
          </a:p>
          <a:p>
            <a:endParaRPr lang="en-I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60516934-209B-471B-AD88-B4860D83C45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928670"/>
            <a:ext cx="8305800" cy="554833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/>
          <a:p>
            <a:pPr marL="285750" lvl="0" indent="-285750" algn="just">
              <a:spcBef>
                <a:spcPct val="20000"/>
              </a:spcBef>
              <a:defRPr/>
            </a:pPr>
            <a:endParaRPr kumimoji="0" lang="en-US" sz="2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2910" y="500042"/>
            <a:ext cx="7143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top()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{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return a.get(1);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}</a:t>
            </a:r>
          </a:p>
          <a:p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void pop()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{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a.set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(1, a.get(n));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n--;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Heapify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(a,1,n);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}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void display()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{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(" Max Heap");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for (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= 1;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&lt;= n;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++)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{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(a.get(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));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}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8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60516934-209B-471B-AD88-B4860D83C45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928670"/>
            <a:ext cx="8305800" cy="554833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/>
          <a:p>
            <a:pPr marL="285750" lvl="0" indent="-285750" algn="just">
              <a:spcBef>
                <a:spcPct val="20000"/>
              </a:spcBef>
              <a:defRPr/>
            </a:pPr>
            <a:endParaRPr kumimoji="0" lang="en-US" sz="2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2910" y="785794"/>
            <a:ext cx="7143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void 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HeapSort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()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{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tmp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                        for(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=n; 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&gt;1; 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- -)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        {   </a:t>
            </a:r>
          </a:p>
          <a:p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                              //Swap root element with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sz="2000" b="1" baseline="300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 element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tmp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a.get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a.set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, a.get(1));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a.set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(1,tmp);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Heapify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(a,1,i-1);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        }</a:t>
            </a: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}   // closing of class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60516934-209B-471B-AD88-B4860D83C45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928670"/>
            <a:ext cx="8305800" cy="554833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/>
          <a:p>
            <a:pPr marL="285750" lvl="0" indent="-285750" algn="just">
              <a:spcBef>
                <a:spcPct val="20000"/>
              </a:spcBef>
              <a:defRPr/>
            </a:pPr>
            <a:endParaRPr kumimoji="0" lang="en-US" sz="2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3528" y="286515"/>
            <a:ext cx="816093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class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HeapSort</a:t>
            </a: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IN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public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static void main(String[]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args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   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ne,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x;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Scanner sc=new Scanner(System.in);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   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("Enter number of elements");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ne=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sc.nextInt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   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&lt;Integer&gt; al = new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ArrayList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&lt;Integer&gt;(ne);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   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al.add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(0);</a:t>
            </a:r>
          </a:p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IN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IN" b="1" dirty="0">
                <a:latin typeface="Times New Roman" pitchFamily="18" charset="0"/>
                <a:cs typeface="Times New Roman" pitchFamily="18" charset="0"/>
              </a:rPr>
              <a:t>read ne elements from the user 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for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 = 1;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 &lt;= ne; 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++)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{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("enter element");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x=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sc.nextInt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al.add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i,x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}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/>
          <a:p>
            <a:fld id="{60516934-209B-471B-AD88-B4860D83C451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928670"/>
            <a:ext cx="8305800" cy="554833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/>
          <a:p>
            <a:pPr marL="285750" lvl="0" indent="-285750" algn="just">
              <a:spcBef>
                <a:spcPct val="20000"/>
              </a:spcBef>
              <a:defRPr/>
            </a:pPr>
            <a:endParaRPr kumimoji="0" lang="en-US" sz="2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2910" y="500042"/>
            <a:ext cx="77153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N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      // </a:t>
            </a:r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Create a Heap and initialise it with values in al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      Heap h = new Heap(ne);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h.HeapInit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al,ne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(“Elements before sorting");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h.display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System.out.println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(" Elements after Heap sort ");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h.HeapSort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h.display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();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   }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IN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2348</TotalTime>
  <Words>238</Words>
  <Application>Microsoft Office PowerPoint</Application>
  <PresentationFormat>On-screen Show (4:3)</PresentationFormat>
  <Paragraphs>115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Heapsort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 Collections Framework</dc:title>
  <dc:creator>vani</dc:creator>
  <cp:lastModifiedBy>Mrs. H.N. Lakshmi</cp:lastModifiedBy>
  <cp:revision>264</cp:revision>
  <dcterms:created xsi:type="dcterms:W3CDTF">2014-03-24T04:07:06Z</dcterms:created>
  <dcterms:modified xsi:type="dcterms:W3CDTF">2017-03-21T05:23:34Z</dcterms:modified>
</cp:coreProperties>
</file>