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73" r:id="rId5"/>
    <p:sldId id="272" r:id="rId6"/>
    <p:sldId id="271" r:id="rId7"/>
    <p:sldId id="270" r:id="rId8"/>
    <p:sldId id="269" r:id="rId9"/>
    <p:sldId id="279" r:id="rId10"/>
    <p:sldId id="282" r:id="rId11"/>
    <p:sldId id="281" r:id="rId12"/>
    <p:sldId id="283" r:id="rId13"/>
    <p:sldId id="278" r:id="rId14"/>
    <p:sldId id="277" r:id="rId15"/>
    <p:sldId id="266" r:id="rId16"/>
    <p:sldId id="284" r:id="rId17"/>
    <p:sldId id="265" r:id="rId18"/>
    <p:sldId id="264" r:id="rId19"/>
    <p:sldId id="263" r:id="rId20"/>
    <p:sldId id="262" r:id="rId21"/>
    <p:sldId id="258" r:id="rId22"/>
    <p:sldId id="261" r:id="rId23"/>
    <p:sldId id="260" r:id="rId24"/>
    <p:sldId id="259" r:id="rId25"/>
    <p:sldId id="257" r:id="rId26"/>
    <p:sldId id="285" r:id="rId27"/>
    <p:sldId id="289" r:id="rId28"/>
    <p:sldId id="288" r:id="rId29"/>
    <p:sldId id="287" r:id="rId30"/>
    <p:sldId id="286" r:id="rId31"/>
    <p:sldId id="290" r:id="rId32"/>
    <p:sldId id="299" r:id="rId33"/>
    <p:sldId id="298" r:id="rId34"/>
    <p:sldId id="297" r:id="rId35"/>
    <p:sldId id="296" r:id="rId36"/>
    <p:sldId id="295" r:id="rId37"/>
    <p:sldId id="294" r:id="rId38"/>
    <p:sldId id="293" r:id="rId39"/>
    <p:sldId id="292" r:id="rId40"/>
    <p:sldId id="291" r:id="rId41"/>
    <p:sldId id="300" r:id="rId42"/>
    <p:sldId id="301" r:id="rId43"/>
    <p:sldId id="302" r:id="rId44"/>
    <p:sldId id="303" r:id="rId45"/>
    <p:sldId id="304" r:id="rId46"/>
    <p:sldId id="305" r:id="rId47"/>
    <p:sldId id="306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91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39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74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3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5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28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15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7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54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8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09427-DDAF-427A-B622-64679822C393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F5292-4D66-4AC7-AB63-9E0D2417F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schemas.android.com/tool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schemas.android.com/tools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 Interface</a:t>
            </a:r>
          </a:p>
          <a:p>
            <a:pPr marL="0" indent="0" algn="ctr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itself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not have a presence on the screen. Instead, it has to draw the screen using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ViewGroups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Typically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UI is defined using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XML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(e.g.,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activity_xyz.xml file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located in the res/layout folder of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project).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runtime, you load the XML UI in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handler in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class,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of the Activity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compilation, each element in the XML fi le is compiled into its equivalent Android GUI class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with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attributes represented by methods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system then creates the UI of the activity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it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loaded.</a:t>
            </a:r>
          </a:p>
        </p:txBody>
      </p:sp>
    </p:spTree>
    <p:extLst>
      <p:ext uri="{BB962C8B-B14F-4D97-AF65-F5344CB8AC3E}">
        <p14:creationId xmlns:p14="http://schemas.microsoft.com/office/powerpoint/2010/main" val="313105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ctivity_table_layout.xml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xmlns:tools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schemas.android.com/tools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"@+id/container"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com.example.tablelayout.TableLayoutActivity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tools:ignore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MergeRootFrame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"User Name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:“ 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"120dp"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txtUserName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"200dp" /&gt;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1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"Password:“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txtPassword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android:password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"true“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CheckBox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chkRememberPassword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"Remember Password"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buttonSignIn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"Log In"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8929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child views are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positioned relative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each other and to their parents, rather than in a fixed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order.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 embedded within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attributes that enable it to align with another view.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attributes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as follows:</a:t>
            </a: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layout_alignParentTop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layout_alignParentLeft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layout_alignLeft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layout_alignRight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layout_below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layout_centerHorizontal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value for each of these attributes is the ID for the view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is referenced.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81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xmlns:tools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schemas.android.com/tools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id/container“            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  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com.example.relativelayout.RelativeLayoutActivity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tools:ignore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MergeRootFrame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lblComments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Comments“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txtComments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170px“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18sp“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lblComments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lblComments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android:layout_centerHorizontal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44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btnSave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"125px"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"Save"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txtComments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android:layout_alignRight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txtComments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btnCancel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"124px"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"Cancel"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txtComments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android:layout_alignLeft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txtComments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2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placeholder on screen that you can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to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a single view.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you add to 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anchored to the top left of the layout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Hence they are used embedded within other Layouts.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62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xmlns:tools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"http://schemas.android.com/tools"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"@+id/container"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com.example.framelayout.FrameLayoutActivity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tools:ignore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MergeRootFrame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"@+id/textView1"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="Frame Layout"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android:textAppearance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"?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android:attr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textAppearanceMedium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7861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"@+id/imageView1"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"102dp"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"102dp"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android:src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"@+id/button1"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style=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"?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android:attr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buttonStyleSmall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"Button" /&gt;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&lt;/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1703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ScrollView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ScrollView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special type of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that it enables users to scroll through a list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views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occupy more space than the physical display.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ScrollView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contain only one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view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ViewGroup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normally is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09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activity_scrollview.xml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ScrollView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android:focusable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  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android:focusableInTouchMode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id/button1“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1"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id/button2“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2"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id/button3“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3"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34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Views and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ViewGroups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key building block for UI components.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occupy a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space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screen and they're responsible for drawing themselves and for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handling any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events that are directed to them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view derives from the base class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android.view.View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comes with a number of predefined or built-in views, including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ToggleButtons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Checkboxes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AutoCompleteTextView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invisible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 that contains other views, so you can use them to group and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organize multiple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views and view groups.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base class for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ViewContainer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0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"@+id/txt"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"200dp"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"@+id/button4"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4"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"@+id/button5"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5"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ScrollView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5537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ADAPTING TO DISPLAY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ORIENTATION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key features of modern smartphones is their ability to switch screen orientation,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Android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 exception.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supports two screen orientations: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portrait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landscape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default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when you change the display orientation of your Android device, the current activity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displayed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automatically redraws its content in the new orientation.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because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activity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whenever there is a change in display orientation.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techniques can be used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handle changes in screen orientation: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The easiest way is to “anchor” your views to the four edges of the screen.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screen orientation changes, the views can anchor neatly to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edges.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 Resizing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repositioning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Whereas anchoring and centralizing are simple techniques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ensure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views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handle changes in screen orientation, the ultimate technique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resizing each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every view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current screen orientation.</a:t>
            </a:r>
          </a:p>
        </p:txBody>
      </p:sp>
    </p:spTree>
    <p:extLst>
      <p:ext uri="{BB962C8B-B14F-4D97-AF65-F5344CB8AC3E}">
        <p14:creationId xmlns:p14="http://schemas.microsoft.com/office/powerpoint/2010/main" val="79876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Anchoring</a:t>
            </a:r>
          </a:p>
          <a:p>
            <a:pPr marL="0" indent="0" algn="ctr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Attributes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found in the various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layout_alignParentLeft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Aligns the view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 of the parent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layout_alignParentRight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Aligns the view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of the parent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layout_alignParentTop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Aligns the view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 of the parent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layout_alignParentBottom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Aligns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 to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bottom of the parent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layout_centerVertical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Centers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 vertically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its parent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layout_centerHorizontal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Centers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 horizontally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its parent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23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nchoring_activity.xml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"@+id/button1"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"Top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android:layout_alignParentTop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"@+id/button2"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"Top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Right“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android:layout_alignParentTop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01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"@+id/button3"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"Bottom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android:layout_alignParentBottom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"@+id/button4"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"Bottom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Right“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android:layout_alignParentBottom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"@+id/button5"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Middle“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android:layout_centerVertical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android:layout_centerHorizontal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3265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Resizing and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Repositioning</a:t>
            </a:r>
          </a:p>
          <a:p>
            <a:pPr marL="0" indent="0" 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easier way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customize the UI based on screen orientation is to create a separate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res/layout folder containing the XML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UI of each orientation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landscape mode,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folder in the res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folder and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 it as layout-land (representing landscape).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Basically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activity_abc.xml file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contained within the layout folder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defines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UI for the activity in portrait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activity_abc.xml file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layout-land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folder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UI in landscape mode.</a:t>
            </a:r>
          </a:p>
        </p:txBody>
      </p:sp>
    </p:spTree>
    <p:extLst>
      <p:ext uri="{BB962C8B-B14F-4D97-AF65-F5344CB8AC3E}">
        <p14:creationId xmlns:p14="http://schemas.microsoft.com/office/powerpoint/2010/main" val="11877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ctivity_resizing.xml in Layout folder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xmlns:tools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"http://schemas.android.com/tools"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"@+id/container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id/button1“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"@+id/textView1"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android:layout_marginTop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"46dp"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1"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"@+id/button2"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 </a:t>
            </a:r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"@+id/button1"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2"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id/button3“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id/button1“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3"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id/button4“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id/button3“	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4"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id/button5“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"@+id/button4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5"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"@+id/textView1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android:layout_centerHorizontal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"Portrait Mode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73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activity_resizing.xml in Layout-land folder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id/textView1“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"Landscape Mode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id/button1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android:layout_below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"@+id/textView1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Left"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id/button2“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android:layout_alignRight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"@+id/textView1"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id/button1“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Middle"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id/button3“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id/button2“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"Button Right"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83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"@+id/button4"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android:layout_alignParentBottom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android:layout_alignParentLeft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android:layout_alignParentRight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true“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Long Button" /&gt;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RatingBar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"@+id/ratingBar2"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android:layout_above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"@+id/button4"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android:layout_centerHorizontal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android:layout_marginBottom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"15dp" /&gt;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53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generic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are used to organize and structure other views in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supports the following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ViewGroups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Layouts :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AbsoluteLayout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TableLayout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FrameLayout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ScrollView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7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CHANGES TO SCREEN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ORIENTATION</a:t>
            </a:r>
          </a:p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device changes orientation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destroyed and recreated again.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needs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preserve the state of your activity before it changes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orientation.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example, your activity may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variables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contain values needed for some calculations in the activity.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activity, you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save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whatever state you need to save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method, which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time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changes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orientation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important behavior to understand is that only views that are named (via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attribute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 an activity will have their state persisted when the activity they are contained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destroyed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example, the user may change orientation while entering some text into an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happens, any text inside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view will be persisted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restored automatically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activity is recreated.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Conversely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if you do not name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attribute, the activity will not be able to persist the text currently contained within it.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10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Persisting State Information during Changes in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activity is killed,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will fire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or both of the following two methods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always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whenever an activity is killed or pushed into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background.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onSaveInstanceState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also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whenever an activity is about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killed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put into the background (just like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method).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unlike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method,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onSaveInstanceState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not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an activity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being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unloaded from the stack (such as when the user pressed the back button), because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restore its state later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preserve the state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activity, you could always implement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28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/>
          </a:bodyPr>
          <a:lstStyle/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preserve the state of an activity so that it can be restored later when the activity is recreated (such as when the device changes orientation), a much simpler way is to implement the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onSaveInstanceState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method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a Bundle object as an argument so that you can use it to save your activity’s state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onSaveInstanceState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outState.putString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(“ID”, “1234567890”);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.onSaveInstanceState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113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/>
          <a:lstStyle/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an activity is recreated, the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fired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followed by the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onRestoreInstanceState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method, which enables you to retrieve the state that you saved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previously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onSaveInstanceState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through the Bundle object in its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argument.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onRestoreInstanceState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.onRestoreInstanceState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savedInstanceState.getString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(“ID”);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99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onRetainNonConfigurationInstance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method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an activity is about to be destroyed due to a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(such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in screen orientation, keyboard availability, etc.).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saved by returning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 this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onRetainNonConfigurationInstance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(“Some text to preserve”);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returns an Object type, which allows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return nearly any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type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extract the saved data,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getLastNonConfigurationInstance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in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(String)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getLastNonConfigurationInstance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use for 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onRetainNonConfigurationInstance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getLastNonConfigurationInstance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methods is when you need to persist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data momentarily.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25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Detecting Orientation Changes</a:t>
            </a:r>
          </a:p>
          <a:p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current orientation of the device use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WindowManager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class. </a:t>
            </a: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android.view.Display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android.view.WindowManager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WindowManager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wm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getWindowManager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Display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=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wm.getDefaultDisplay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d.getWidth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&gt; </a:t>
            </a:r>
            <a:r>
              <a:rPr 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d.getHeight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  <a:endParaRPr lang="en-US" sz="1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7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(“Orientation”, “Landscape mode”);</a:t>
            </a:r>
          </a:p>
          <a:p>
            <a:pPr marL="0" indent="0">
              <a:buNone/>
            </a:pP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else </a:t>
            </a:r>
          </a:p>
          <a:p>
            <a:pPr marL="0" indent="0">
              <a:buNone/>
            </a:pP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7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(“Orientation”, “Portrait mode”);</a:t>
            </a:r>
          </a:p>
          <a:p>
            <a:pPr marL="0" indent="0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getDefaultDisplay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returns a Display object representing the screen of the device.</a:t>
            </a:r>
          </a:p>
          <a:p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then get its width and height and deduce the current orientation.</a:t>
            </a:r>
          </a:p>
        </p:txBody>
      </p:sp>
    </p:spTree>
    <p:extLst>
      <p:ext uri="{BB962C8B-B14F-4D97-AF65-F5344CB8AC3E}">
        <p14:creationId xmlns:p14="http://schemas.microsoft.com/office/powerpoint/2010/main" val="1896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Controlling the Orientation of the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ensure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your application is displayed in only a certain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orientation, you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programmatically force a change in orientation using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setRequestOrientation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of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Activity class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android.content.pm.ActivityInfo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to landscape mode---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setRequestedOrientation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ActivityInfo.SCREEN_ORIENTATION_LANDSCAPE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change to portrait mode, use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ActivityInfo.SCREEN_ORIENTATION_PORTRAIT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constant.</a:t>
            </a:r>
          </a:p>
        </p:txBody>
      </p:sp>
    </p:spTree>
    <p:extLst>
      <p:ext uri="{BB962C8B-B14F-4D97-AF65-F5344CB8AC3E}">
        <p14:creationId xmlns:p14="http://schemas.microsoft.com/office/powerpoint/2010/main" val="41833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can be done by using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android:screenOrientation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attribute on the &lt;activity&gt; element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AndroidManifest.xml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android:label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=”@string/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app_name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OrientationsActivity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android:screenOrientation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=”landscape” 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intent-filter 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android.intent.action.MAIN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category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android.intent.category.LAUNCHER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intent-filter&gt;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prevents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activity from being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destroyed and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will not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again when the orientation of the device changes.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values that you can specify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android:screenOrientation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attribute: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portrait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Portrait mode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Based on the accelerometer (default)</a:t>
            </a:r>
          </a:p>
        </p:txBody>
      </p:sp>
    </p:spTree>
    <p:extLst>
      <p:ext uri="{BB962C8B-B14F-4D97-AF65-F5344CB8AC3E}">
        <p14:creationId xmlns:p14="http://schemas.microsoft.com/office/powerpoint/2010/main" val="255241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THE USER INTERFACE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PROGRAMMATICALLY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esides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also create the UI using code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approach is useful if your UI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needs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dynamically generated during runtime.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android.view.ViewGroup.LayoutParams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android.widget.Button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android.widget.LinearLayout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android.widget.TextView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46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6"/>
            <a:ext cx="10515600" cy="5909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LayoutParams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LinearLayout.LayoutParams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LayoutParams.FILL_PARENT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LayoutParams.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layout---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layout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(this);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layout.setOrientation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VERTICAL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text view---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created in Java");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tv.setLayoutParams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button---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Button(this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("New Button");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btn.setLayoutParams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//---adds the views---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layout.addView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layout.addView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this.addContentView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(layout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25715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arranges views in a single column or a single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row.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views can be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arranged either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vertically or horizontally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: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LinearLayoutActivity.java</a:t>
            </a: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activity_linear_layout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2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UI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NOTIFICATIONS</a:t>
            </a:r>
          </a:p>
          <a:p>
            <a:pPr marL="0" indent="0" 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Users interact with your UI at two levels: the activity level and the view level.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activity level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class exposes methods that you can override.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common methods that you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override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your activities include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onKeyDown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Called when a key was pressed and not handled by any of the views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contained within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</a:t>
            </a:r>
          </a:p>
          <a:p>
            <a:pPr lvl="1"/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onKeyUp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Called when a key was released and not handled by any of the views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contained within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</a:t>
            </a:r>
          </a:p>
          <a:p>
            <a:pPr lvl="1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onMenuItemSelected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Called when a panel’s menu item has been selected by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user.</a:t>
            </a:r>
          </a:p>
          <a:p>
            <a:pPr lvl="1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onMenuOpened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Called when a panel’s menu is opened by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user.	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82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Overriding Methods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Defined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an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</a:p>
          <a:p>
            <a:pPr marL="0" indent="0" algn="ctr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activity_uiactivity.xml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"214dp"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"Your Name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id/btn1“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"OK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   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id/btn2“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"Cancel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5227993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UIActivity.java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package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net.learn2develop.UIActivity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android.app.Activity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android.os.Bundle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android.view.KeyEvent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android.view.View.OnClickListener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android.widget.Button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android.widget.Toast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UIActivity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       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868673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btn1 = (Button)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(R.id.btn1);       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btn1.setOnClickListener(new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 ((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Button) v).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 was clicked",	          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			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});                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Button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btn2 = (Button)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(R.id.btn2);       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btn2.setOnClickListener(new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 ((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Button) v).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 was clicked",	                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			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});    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5730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onKeyDown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keyCode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event)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switch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keyCode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KeyEvent.KEYCODE_1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was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clicked",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               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case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KeyEvent.KEYCODE_2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was clicked",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case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KeyEvent.KEYCODE_3: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was clicked",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break;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KeyEvent.KEYCODE_4: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was clicked",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case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KeyEvent.KEYCODE_CAMERA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Camera was clicked",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        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break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2139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Registering Events for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</a:t>
            </a:r>
          </a:p>
          <a:p>
            <a:pPr marL="0" indent="0" 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Views can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events when users interact with them.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need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service the event so that the appropriate action can be performed.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so,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need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explicitly register events for views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Events can be registered using</a:t>
            </a: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Anonymous class for the event handler.</a:t>
            </a: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Anonymous inner class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0175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RegEventsActivity.java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RegEventsActivity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ActionBarActivity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R.layout.activity_reg_events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Button btn1 = (Button)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(R.id.btn1);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btn1.setOnClickListener(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btnListener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Button btn2 = (Button)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(R.id.btn2);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btn2.setOnClickListener(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btnListener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102956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2137"/>
            <a:ext cx="10515600" cy="5794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txt1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(R.id.txt1);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txt1.setOnFocusChangeListener(new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View.OnFocusChangeListener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onFocusChange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hasFocus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 ((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v).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()+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“has focus” 				+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hasFocus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}});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//---create an anonymous class to act as a button click listener---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(),((Button) v).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 was clicked",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009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ctivity_linear_layout.xml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xmlns:tools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"http://schemas.android.com/tools"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"@+id/container"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com.example.linearlayout.LinearLayoutActivity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tools:ignore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MergeRootFrame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"0dp"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"1"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"horizontal"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89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"0dp"</a:t>
            </a:r>
          </a:p>
          <a:p>
            <a:pPr marL="0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android:layout_weight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android:background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"#00aa00"</a:t>
            </a:r>
          </a:p>
          <a:p>
            <a:pPr marL="0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android:gravity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center_horizontal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"green"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"24sp"/&gt;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android:background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"#0000aa"</a:t>
            </a:r>
          </a:p>
          <a:p>
            <a:pPr marL="0" indent="0">
              <a:buNone/>
            </a:pP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"blue“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"24sp"/&gt;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android:background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"#aaaa00"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"yellow“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"24sp"/&gt;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8404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"0dp“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android:layout_weight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"3“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“0dp“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android:layout_weight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"row one“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"15pt"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"row two“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"15pt" /&gt;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match_parent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"row three“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android:textSize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"15pt"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87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AbsoluteLayout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AbsoluteLayout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enables you to specify the exact location of its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views. 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activity_absolute_layout.xml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AbsoluteLayout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=”http://schemas.android.com/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/res/android” 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188dp”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1”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=”126px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=”361px”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113dp”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2”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12px”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=”361px” /&gt;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AbsoluteLayout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32896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429491"/>
            <a:ext cx="10515600" cy="5747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TableLayout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TableLayout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groups views into rows and columns.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&lt;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TableRow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element to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designate a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 in the table.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 can contain one or more views.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a row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forms a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width of each column is determined by the largest width of each cell in that column.</a:t>
            </a:r>
          </a:p>
        </p:txBody>
      </p:sp>
    </p:spTree>
    <p:extLst>
      <p:ext uri="{BB962C8B-B14F-4D97-AF65-F5344CB8AC3E}">
        <p14:creationId xmlns:p14="http://schemas.microsoft.com/office/powerpoint/2010/main" val="101736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2091</Words>
  <Application>Microsoft Office PowerPoint</Application>
  <PresentationFormat>Widescreen</PresentationFormat>
  <Paragraphs>623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H.N. Lakshmi</dc:creator>
  <cp:lastModifiedBy>Mrs. H.N. Lakshmi</cp:lastModifiedBy>
  <cp:revision>62</cp:revision>
  <dcterms:created xsi:type="dcterms:W3CDTF">2016-07-16T12:59:53Z</dcterms:created>
  <dcterms:modified xsi:type="dcterms:W3CDTF">2017-07-18T07:41:07Z</dcterms:modified>
</cp:coreProperties>
</file>