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5" r:id="rId4"/>
    <p:sldId id="264" r:id="rId5"/>
    <p:sldId id="263" r:id="rId6"/>
    <p:sldId id="262" r:id="rId7"/>
    <p:sldId id="261" r:id="rId8"/>
    <p:sldId id="260" r:id="rId9"/>
    <p:sldId id="259" r:id="rId10"/>
    <p:sldId id="258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8" r:id="rId20"/>
    <p:sldId id="26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54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8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55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4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51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0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5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60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70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971A4-C7A8-41DC-B709-64B60AE6AA62}" type="datetimeFigureOut">
              <a:rPr lang="en-US" smtClean="0"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37530-6C61-41E4-9752-5A7F2DB89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3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 Android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</a:p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service is an application in Android that runs in the background without needing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interact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user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also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ideal for situations in which there is no need to present a UI to the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user.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YOUR OWN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efine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class that extends the Service base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class.</a:t>
            </a:r>
          </a:p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extends Service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}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methods:</a:t>
            </a: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IBinder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onBind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(Intent arg0) { ...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onBind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enables you to bind an activity to a service. This in turn enables an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activity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directly access members and methods inside a service.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sv-SE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v-SE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sv-SE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onStartCommand(Intent intent, </a:t>
            </a:r>
            <a:r>
              <a:rPr lang="sv-SE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flags, </a:t>
            </a:r>
            <a:r>
              <a:rPr lang="sv-SE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startId) { ... </a:t>
            </a:r>
            <a:r>
              <a:rPr lang="sv-SE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onStartCommand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called when you start the service explicitly using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</a:t>
            </a:r>
            <a:endParaRPr lang="sv-SE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{ ...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 called when the service is stopped using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stopService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you clean up the resources used by your service.</a:t>
            </a:r>
          </a:p>
        </p:txBody>
      </p:sp>
    </p:spTree>
    <p:extLst>
      <p:ext uri="{BB962C8B-B14F-4D97-AF65-F5344CB8AC3E}">
        <p14:creationId xmlns:p14="http://schemas.microsoft.com/office/powerpoint/2010/main" val="3081500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65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608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69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71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9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45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449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41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90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8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778544" cy="5816355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services that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been created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be declared in the AndroidManifest.xml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&lt;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=”.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service is to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available to other applications,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intent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 with 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name, like this: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&lt;service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r>
              <a:rPr lang="en-US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457200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&lt;intent-filter&gt;</a:t>
            </a:r>
          </a:p>
          <a:p>
            <a:pPr marL="457200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&lt;action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android:name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net.learn2develop.MyService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/&gt;</a:t>
            </a:r>
          </a:p>
          <a:p>
            <a:pPr marL="457200" lvl="1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&lt;/intent-filter&gt;</a:t>
            </a:r>
          </a:p>
          <a:p>
            <a:pPr marL="457200" lvl="1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marL="457200" lvl="1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start a service, you 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MyService.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to be called from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external application, then the call to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is: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Intent(“net.learn2develop.MyService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”));</a:t>
            </a: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stop a service, use the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stopService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method: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MyService.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49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452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MyService.java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Service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IBinder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onBind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(Intent arg0)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null;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onStartCommand(Intent intent, int flags, int startId) </a:t>
            </a:r>
            <a:endParaRPr lang="sv-SE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v-SE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want this service to continue running until it is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explicitly stopped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 return sticky.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“Service Started”,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START_STICKY;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super.onDestroy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(this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“Service Destroyed”,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4471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ServicesActivity.java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ServicesActivity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Activity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onCreate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(Bundle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super.onCreate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savedInstanceState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setContentView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R.layout.main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MyService.class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stopService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(View view)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stopService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(new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Intent(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MyService.class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10627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Performing Long-Running Tasks in a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Downloading a file from internet  - add this code to previous program.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int onStartCommand(Intent intent, int flags, int startId) </a:t>
            </a:r>
            <a:endParaRPr lang="sv-SE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sv-SE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DownloadFile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(new URL(“http://www.amazon.com/somefile.pdf”));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(),“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Downloaded “ + result + “ bytes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			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MalformedURLException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START_STICKY;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968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private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DownloadFile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(URL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//---simulate taking some time to download a file---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Thread.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(5000);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(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InterruptedException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//---return an arbitrary number representing the size of the file downloaded---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100;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401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Executing the tasks in the background 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Change the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onStartCommand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 method in previous code as follows :</a:t>
            </a:r>
          </a:p>
          <a:p>
            <a:pPr marL="0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 int onStartCommand(Intent intent, int flags, int startId) </a:t>
            </a:r>
            <a:endParaRPr lang="sv-SE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v-SE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sv-SE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try </a:t>
            </a: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new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DoBackgroundTask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execute(new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URL(“http://www.amazon.com/somefiles.pdf”),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new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URL(“http://www.wrox.com/somefiles.pdf”),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new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URL(“http://www.google.com/somefiles.pdf”),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new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URL(“http://www.learn2develop.net/somefiles.pdf”));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 </a:t>
            </a: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MalformedURLException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e) </a:t>
            </a: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e.printStackTrace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return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START_STICKY;</a:t>
            </a: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38309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private class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DoBackgroundTask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AsyncTask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&lt;URL, Integer, Long&gt;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doInBackground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(URL...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 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urls.length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long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totalBytesDownloaded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</a:p>
          <a:p>
            <a:pPr marL="0" indent="0">
              <a:buNone/>
            </a:pPr>
            <a:r>
              <a:rPr lang="nn-N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for </a:t>
            </a:r>
            <a:r>
              <a:rPr lang="nn-N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(int i = 0; i &lt; count; i++) </a:t>
            </a:r>
            <a:endParaRPr lang="nn-NO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n-N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nn-NO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{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totalBytesDownloaded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+=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DownloadFile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urls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//---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percentage downloaded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 its progress---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publishProgress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(((i+1) / (float) count) * 100));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totalBytesDownloaded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398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60608"/>
            <a:ext cx="10515600" cy="5816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protected void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onProgressUpdate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(Integer... progress) </a:t>
            </a: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(“Downloading files”,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valueOf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(progress[0]) + “% downloaded”);</a:t>
            </a:r>
          </a:p>
          <a:p>
            <a:pPr marL="0" indent="0">
              <a:buNone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String.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valueOf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(progress[0]) + “% downloaded”,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protected void 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onPostExecute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(Long result) </a:t>
            </a:r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</a:t>
            </a:r>
            <a:r>
              <a:rPr lang="en-US" sz="1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makeText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getBaseContext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(),“Downloaded “ + result + “ bytes”,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Toast.LENGTH_LONG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).show();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stopSelf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435886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164</Words>
  <Application>Microsoft Office PowerPoint</Application>
  <PresentationFormat>Widescreen</PresentationFormat>
  <Paragraphs>131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 H.N. Lakshmi</dc:creator>
  <cp:lastModifiedBy>Mrs. H.N. Lakshmi</cp:lastModifiedBy>
  <cp:revision>9</cp:revision>
  <dcterms:created xsi:type="dcterms:W3CDTF">2016-10-03T08:41:23Z</dcterms:created>
  <dcterms:modified xsi:type="dcterms:W3CDTF">2016-10-03T10:24:40Z</dcterms:modified>
</cp:coreProperties>
</file>