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71" r:id="rId5"/>
    <p:sldId id="270" r:id="rId6"/>
    <p:sldId id="269" r:id="rId7"/>
    <p:sldId id="268" r:id="rId8"/>
    <p:sldId id="267" r:id="rId9"/>
    <p:sldId id="263" r:id="rId10"/>
    <p:sldId id="266" r:id="rId11"/>
    <p:sldId id="265" r:id="rId12"/>
    <p:sldId id="264" r:id="rId13"/>
    <p:sldId id="262" r:id="rId14"/>
    <p:sldId id="260" r:id="rId15"/>
    <p:sldId id="258" r:id="rId16"/>
    <p:sldId id="276" r:id="rId17"/>
    <p:sldId id="275" r:id="rId18"/>
    <p:sldId id="274" r:id="rId19"/>
    <p:sldId id="273" r:id="rId20"/>
    <p:sldId id="272" r:id="rId21"/>
    <p:sldId id="277" r:id="rId22"/>
    <p:sldId id="296" r:id="rId23"/>
    <p:sldId id="295" r:id="rId24"/>
    <p:sldId id="294" r:id="rId25"/>
    <p:sldId id="297" r:id="rId26"/>
    <p:sldId id="298" r:id="rId27"/>
    <p:sldId id="293" r:id="rId28"/>
    <p:sldId id="292" r:id="rId29"/>
    <p:sldId id="291" r:id="rId30"/>
    <p:sldId id="290" r:id="rId31"/>
    <p:sldId id="289" r:id="rId32"/>
    <p:sldId id="288" r:id="rId33"/>
    <p:sldId id="287" r:id="rId34"/>
    <p:sldId id="285" r:id="rId35"/>
    <p:sldId id="284" r:id="rId36"/>
    <p:sldId id="283" r:id="rId37"/>
    <p:sldId id="282" r:id="rId38"/>
    <p:sldId id="281" r:id="rId39"/>
    <p:sldId id="280" r:id="rId40"/>
    <p:sldId id="279" r:id="rId41"/>
    <p:sldId id="278" r:id="rId42"/>
    <p:sldId id="307" r:id="rId43"/>
    <p:sldId id="306" r:id="rId44"/>
    <p:sldId id="305" r:id="rId45"/>
    <p:sldId id="304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037DF-6BFD-4AA1-86C3-4C7E6368FBD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CABC-DEE4-4E48-92F2-F21B3FEB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24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037DF-6BFD-4AA1-86C3-4C7E6368FBD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CABC-DEE4-4E48-92F2-F21B3FEB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982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037DF-6BFD-4AA1-86C3-4C7E6368FBD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CABC-DEE4-4E48-92F2-F21B3FEB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361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037DF-6BFD-4AA1-86C3-4C7E6368FBD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CABC-DEE4-4E48-92F2-F21B3FEB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05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037DF-6BFD-4AA1-86C3-4C7E6368FBD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CABC-DEE4-4E48-92F2-F21B3FEB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69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037DF-6BFD-4AA1-86C3-4C7E6368FBD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CABC-DEE4-4E48-92F2-F21B3FEB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203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037DF-6BFD-4AA1-86C3-4C7E6368FBD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CABC-DEE4-4E48-92F2-F21B3FEB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397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037DF-6BFD-4AA1-86C3-4C7E6368FBD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CABC-DEE4-4E48-92F2-F21B3FEB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404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037DF-6BFD-4AA1-86C3-4C7E6368FBD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CABC-DEE4-4E48-92F2-F21B3FEB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357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037DF-6BFD-4AA1-86C3-4C7E6368FBD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CABC-DEE4-4E48-92F2-F21B3FEB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137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037DF-6BFD-4AA1-86C3-4C7E6368FBD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DCABC-DEE4-4E48-92F2-F21B3FEB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866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037DF-6BFD-4AA1-86C3-4C7E6368FBD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DCABC-DEE4-4E48-92F2-F21B3FEB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761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cvr\Desktop\appPreferences.x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PERSISTANCE</a:t>
            </a:r>
          </a:p>
          <a:p>
            <a:pPr marL="0" indent="0" algn="ctr">
              <a:buNone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Persisting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is important in application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development, as users typically expect to reuse data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future.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Android, there are primarily three basic ways of persisting data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lightweight mechanism known as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shared preferences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save small chunks of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data.</a:t>
            </a:r>
          </a:p>
          <a:p>
            <a:pPr lvl="1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Traditional file systems.</a:t>
            </a:r>
          </a:p>
          <a:p>
            <a:pPr lvl="1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relational database management system through the support of SQLite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databases.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24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212" y="218364"/>
            <a:ext cx="10515600" cy="59176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PERSISTING DATA TO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FILES</a:t>
            </a: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Saving to Internal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Storage</a:t>
            </a:r>
          </a:p>
          <a:p>
            <a:pPr marL="0" indent="0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Activity.xml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"vertical" 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"Please enter some text"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"@+id/txtText1"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&lt;Button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btnSave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Save“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onClickSave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Button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btnLoad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Load“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onClickLoad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215700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FilesActivity.java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FilesActivity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{	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textBox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static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READ_BLOCK_SIZE = 100;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textBox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(R.id.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txtText1);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=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this.getResources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openRawResource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R.raw.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textfile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BufferedReader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BufferedReader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InputStreamReader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(is));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872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		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((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br.readLine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 != null) 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{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		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			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is.close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			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br.close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		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catch 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e) 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			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		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515875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3549"/>
            <a:ext cx="1083063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onClickSave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view)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textBox.getText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try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FileOutputStream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openFileOutput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textfile.txt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",MODE_WORLD_READABLE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OutputStreamWriter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OutputStreamWriter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osw.write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osw.flush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osw.close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saved successfully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!",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textBox.setText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catch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ioe.printStackTrace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7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259307"/>
            <a:ext cx="10857931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onClickLoad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view)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try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FileInputStream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openFileInput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("textfile.txt");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InputStreamReader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InputStreamReader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char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inputBuffer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char[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READ_BLOCK_SIZE];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String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= "";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charRead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while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charRead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isr.read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inputBuffer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))&gt;0)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readString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copyValueOf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inputBuffer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charRead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readString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inputBuffer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char[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READ_BLOCK_SIZE];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textBox.setText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loaded successfully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!",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519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catch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ioe.printStackTrace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Note: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DDMS perspective to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check the  file saved into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application’s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files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directory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in the path :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/data/data/”application name”/files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634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Saving to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External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Storage (SD Card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to write to the external storage, you need to add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WRITE_EXTERNAL_STORAGE permission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your AndroidManifest.xml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&lt;uses-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sdk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android:minSdkVersion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"10" /&gt;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&lt;uses-permission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android.permission.WRITE_EXTERNAL_STORAGE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365750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Modify 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onClickSave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in the previous code as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below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onClickSave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view)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textBox.getText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try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            File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sdCard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Environment.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getExternalStorageDirectory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File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directory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File 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sdCard.getAbsolutePath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MyFiles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directory.mkdirs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File(directory, "textfile2.txt");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FileOutputStream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FileOutputStream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(file);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OutputStreamWriter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OutputStreamWriter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osw.write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osw.flush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osw.close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780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728" y="259307"/>
            <a:ext cx="11436824" cy="5917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file saved message---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 successfully!",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textBox.setText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("");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	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catch 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ioe.printStackTrace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392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>
            <a:no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Modify the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onClickLoad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in the previous code as below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onClickLoad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view)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try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File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sdCard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Environment.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getExternalStorageDirectory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File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directory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File 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sdCard.getAbsolutePath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+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MyFiles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	File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File(directory, "textfile2.txt");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FileInputStream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FileInputStream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(file);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InputStreamReader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InputStreamReader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char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inputBuffer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char[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READ_BLOCK_SIZE];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String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= "";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1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SAVING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LOADING USER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PREFERENCES</a:t>
            </a:r>
          </a:p>
          <a:p>
            <a:pPr marL="0" indent="0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Android provides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SharedPreferences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 to help you save simple application data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SharedPreferences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saved through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use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name/value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pairs — specify a name for the data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be saved,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and its value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be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saved automatically to an XML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Applications use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SharedPreferences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 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store application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new subfolder in the res folder and name it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xml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this newly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created folder, add a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name it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myapppreferences.xml.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the following contents to this file 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myapppreferences.xml.</a:t>
            </a:r>
          </a:p>
          <a:p>
            <a:pPr marL="0" indent="0">
              <a:buNone/>
            </a:pPr>
            <a:r>
              <a:rPr lang="en-US" sz="1800" dirty="0" smtClean="0"/>
              <a:t>&lt;?xml version=</a:t>
            </a:r>
            <a:r>
              <a:rPr lang="en-US" sz="1800" i="1" dirty="0" smtClean="0"/>
              <a:t>"1.0" encoding="utf-8"?&gt;</a:t>
            </a:r>
          </a:p>
          <a:p>
            <a:pPr marL="0" indent="0">
              <a:buNone/>
            </a:pPr>
            <a:r>
              <a:rPr lang="en-US" sz="1800" dirty="0" smtClean="0"/>
              <a:t>&lt;</a:t>
            </a:r>
            <a:r>
              <a:rPr lang="en-US" sz="1800" dirty="0" err="1" smtClean="0"/>
              <a:t>PreferenceScreen</a:t>
            </a:r>
            <a:r>
              <a:rPr lang="en-US" sz="1800" dirty="0" smtClean="0"/>
              <a:t> </a:t>
            </a:r>
          </a:p>
          <a:p>
            <a:pPr marL="0" indent="0">
              <a:buNone/>
            </a:pPr>
            <a:r>
              <a:rPr lang="en-US" sz="1800" dirty="0" smtClean="0"/>
              <a:t>    </a:t>
            </a:r>
            <a:r>
              <a:rPr lang="en-US" sz="1800" dirty="0" err="1" smtClean="0"/>
              <a:t>xmlns:android</a:t>
            </a:r>
            <a:r>
              <a:rPr lang="en-US" sz="1800" dirty="0" smtClean="0"/>
              <a:t>=</a:t>
            </a:r>
            <a:r>
              <a:rPr lang="en-US" sz="1800" i="1" dirty="0" smtClean="0"/>
              <a:t>"http://schemas.android.com/</a:t>
            </a:r>
            <a:r>
              <a:rPr lang="en-US" sz="1800" i="1" dirty="0" err="1" smtClean="0"/>
              <a:t>apk</a:t>
            </a:r>
            <a:r>
              <a:rPr lang="en-US" sz="1800" i="1" dirty="0" smtClean="0"/>
              <a:t>/res/android"&gt;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60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charRead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while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charRead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isr.read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inputBuffer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))&gt;0)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String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readString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copyValueOf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inputBuffer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charRead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readString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inputBuffer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char[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READ_BLOCK_SIZE];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textBox.setText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loaded successfully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!",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LENGTH_SHORT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catch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ioe.printStackTrace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Note: Check the file saved in data/</a:t>
            </a:r>
            <a:r>
              <a:rPr lang="en-US" sz="1800" dirty="0" err="1" smtClean="0"/>
              <a:t>mnt</a:t>
            </a:r>
            <a:r>
              <a:rPr lang="en-US" sz="1800" dirty="0" smtClean="0"/>
              <a:t>/</a:t>
            </a:r>
            <a:r>
              <a:rPr lang="en-US" sz="1800" dirty="0" err="1" smtClean="0"/>
              <a:t>SDCard</a:t>
            </a:r>
            <a:r>
              <a:rPr lang="en-US" sz="1800" dirty="0" smtClean="0"/>
              <a:t>/</a:t>
            </a:r>
            <a:r>
              <a:rPr lang="en-US" sz="1800" dirty="0" err="1" smtClean="0"/>
              <a:t>Myfiles</a:t>
            </a:r>
            <a:r>
              <a:rPr lang="en-US" sz="1800" dirty="0" smtClean="0"/>
              <a:t> folder in DDMS mode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0327116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Static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Resources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possible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add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files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package during design time so that you can use it during runtime.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case, you can add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your package’s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res/raw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folder (folder need to be created).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make use of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code, use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getResources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return 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Resources object, and then use its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openRawResource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to open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contained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res/raw folder.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FilesActivity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Activity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READ_BLOCK_SIZE = 100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InputStream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=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this.getResources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openRawResource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R.raw.textfile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BufferedReader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BufferedReader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InputStreamReader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(is));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String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null;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5003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try 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while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br.readLine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 != null)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Toast.LENGTH_SHORT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is.close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br.close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 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catch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5651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CREATING AND USING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DATABASES</a:t>
            </a:r>
          </a:p>
          <a:p>
            <a:pPr marL="0" indent="0" algn="ctr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saving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relational data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using a database is much more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efficient.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enables one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enforce data integrity by specifying the relationships between different sets of data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Android uses the SQLite database system.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an application 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only accessible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itself; other applications will not be able to access it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SQLite database that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created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programmatically in an application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always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stored in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folder: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/data/data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package_name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&gt;/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databases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91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32012"/>
            <a:ext cx="1088977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Creating the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DBAdapter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Helper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good practice for dealing with databases is to create a helper class to encapsulate all the complexities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accessing the data so that it is transparent to the calling code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 create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helper class called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DBAdapter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that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creates, opens, closes, and uses a SQLite database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Within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class,  add a private class that extended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SQLiteOpenHelper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class, which is a helper class in Android to manage database creation and version management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particular,  override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and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onUpgrade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creates a new database if the required database is not present. 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onUpgrade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is called when the database needs to be upgraded.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61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rmAutofit/>
          </a:bodyPr>
          <a:lstStyle/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uses the Cursor class as a return value for queries.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of the Cursor as a pointer to the result set from a database query. Using Cursor enables Android to more efficiently manage rows and columns as needed.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ContentValues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 to store name/value pairs. Its put() method enables one to insert keys with values of different data types.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create a database in your application using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class, you create an instance of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class.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DBHelper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DatabaseHelper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(context);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28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27546"/>
            <a:ext cx="10515600" cy="58494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DBAdapter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final String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KEY_ROWID = "_id";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final String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KEY_NAME = "name";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final String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KEY_EMAIL = "email";</a:t>
            </a:r>
          </a:p>
          <a:p>
            <a:pPr marL="0" indent="0">
              <a:buNone/>
            </a:pPr>
            <a:r>
              <a:rPr lang="sv-S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sv-SE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final String </a:t>
            </a:r>
            <a:r>
              <a:rPr lang="sv-SE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TAG = "DBAdapter";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final String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DATABASE_NAME = "</a:t>
            </a:r>
            <a:r>
              <a:rPr lang="en-US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ContactsDB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final String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DATABASE_TABLE = “contacts";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final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DATABASE_VERSION = 2;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5566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static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 String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DATABASE_CREATE 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"create table contacts (_id integer primary key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autoincrement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+ "name text not null, email text not null);";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 Context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context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DatabaseHelper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DBHelper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SQLiteDatabase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DBAdapter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ctx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this.context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ctx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DBHelper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DatabaseHelper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73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static 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DatabaseHelper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SQLiteOpenHelper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DatabaseHelper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(Context context)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super(context,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DATABASE_NAME, null, DATABASE_VERSION);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@Override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SQLiteDatabase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db.execSQL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DATABASE_CREATE);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}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catch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SQLException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e)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7532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@Override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onUpgrade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SQLiteDatabase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oldVersion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newVersion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Log.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(TAG, "Upgrading database from version " +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oldVersion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" to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newVersion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will destroy all old data");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db.execSQL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("DROP TABLE IF EXISTS contacts");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//---opens the database---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DBAdapter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open() throws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SQLException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DBHelper.getWritableDatabase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this;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4952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/>
              <a:t>&lt;</a:t>
            </a:r>
            <a:r>
              <a:rPr lang="en-US" sz="1800" dirty="0" err="1"/>
              <a:t>PreferenceCategory</a:t>
            </a:r>
            <a:r>
              <a:rPr lang="en-US" sz="1800" dirty="0"/>
              <a:t> </a:t>
            </a:r>
            <a:r>
              <a:rPr lang="en-US" sz="1800" dirty="0" err="1"/>
              <a:t>android:title</a:t>
            </a:r>
            <a:r>
              <a:rPr lang="en-US" sz="1800" dirty="0"/>
              <a:t>=</a:t>
            </a:r>
            <a:r>
              <a:rPr lang="en-US" sz="1800" i="1" dirty="0"/>
              <a:t>"Category 1"&gt;</a:t>
            </a:r>
          </a:p>
          <a:p>
            <a:pPr marL="0" indent="0">
              <a:buNone/>
            </a:pPr>
            <a:r>
              <a:rPr lang="en-US" sz="1800" dirty="0"/>
              <a:t>        &lt;</a:t>
            </a:r>
            <a:r>
              <a:rPr lang="en-US" sz="1800" dirty="0" err="1"/>
              <a:t>CheckBoxPreference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            </a:t>
            </a:r>
            <a:r>
              <a:rPr lang="en-US" sz="1800" dirty="0" err="1"/>
              <a:t>android:title</a:t>
            </a:r>
            <a:r>
              <a:rPr lang="en-US" sz="1800" dirty="0"/>
              <a:t>=</a:t>
            </a:r>
            <a:r>
              <a:rPr lang="en-US" sz="1800" i="1" dirty="0"/>
              <a:t>"Checkbox"</a:t>
            </a:r>
          </a:p>
          <a:p>
            <a:pPr marL="0" indent="0">
              <a:buNone/>
            </a:pPr>
            <a:r>
              <a:rPr lang="en-US" sz="1800" dirty="0"/>
              <a:t>            </a:t>
            </a:r>
            <a:r>
              <a:rPr lang="en-US" sz="1800" dirty="0" err="1"/>
              <a:t>android:defaultValue</a:t>
            </a:r>
            <a:r>
              <a:rPr lang="en-US" sz="1800" dirty="0"/>
              <a:t>=</a:t>
            </a:r>
            <a:r>
              <a:rPr lang="en-US" sz="1800" i="1" dirty="0"/>
              <a:t>"false"</a:t>
            </a:r>
          </a:p>
          <a:p>
            <a:pPr marL="0" indent="0">
              <a:buNone/>
            </a:pPr>
            <a:r>
              <a:rPr lang="en-US" sz="1800" dirty="0"/>
              <a:t>            </a:t>
            </a:r>
            <a:r>
              <a:rPr lang="en-US" sz="1800" dirty="0" err="1"/>
              <a:t>android:summary</a:t>
            </a:r>
            <a:r>
              <a:rPr lang="en-US" sz="1800" dirty="0"/>
              <a:t>=</a:t>
            </a:r>
            <a:r>
              <a:rPr lang="en-US" sz="1800" i="1" dirty="0"/>
              <a:t>"True or False"</a:t>
            </a:r>
          </a:p>
          <a:p>
            <a:pPr marL="0" indent="0">
              <a:buNone/>
            </a:pPr>
            <a:r>
              <a:rPr lang="en-US" sz="1800" dirty="0"/>
              <a:t>            </a:t>
            </a:r>
            <a:r>
              <a:rPr lang="en-US" sz="1800" dirty="0" err="1"/>
              <a:t>android:key</a:t>
            </a:r>
            <a:r>
              <a:rPr lang="en-US" sz="1800" dirty="0"/>
              <a:t>=</a:t>
            </a:r>
            <a:r>
              <a:rPr lang="en-US" sz="1800" i="1" dirty="0"/>
              <a:t>"</a:t>
            </a:r>
            <a:r>
              <a:rPr lang="en-US" sz="1800" i="1" dirty="0" err="1"/>
              <a:t>checkboxPref</a:t>
            </a:r>
            <a:r>
              <a:rPr lang="en-US" sz="1800" i="1" dirty="0"/>
              <a:t>" /&gt;</a:t>
            </a:r>
          </a:p>
          <a:p>
            <a:pPr marL="0" indent="0">
              <a:buNone/>
            </a:pPr>
            <a:r>
              <a:rPr lang="en-US" sz="1800" dirty="0"/>
              <a:t>        &lt;/</a:t>
            </a:r>
            <a:r>
              <a:rPr lang="en-US" sz="1800" dirty="0" err="1"/>
              <a:t>PreferenceCategory</a:t>
            </a:r>
            <a:r>
              <a:rPr lang="en-US" sz="1800" dirty="0"/>
              <a:t>&gt;    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 </a:t>
            </a:r>
          </a:p>
          <a:p>
            <a:pPr marL="0" indent="0">
              <a:buNone/>
            </a:pPr>
            <a:r>
              <a:rPr lang="en-US" sz="1800" dirty="0" smtClean="0"/>
              <a:t> &lt;</a:t>
            </a:r>
            <a:r>
              <a:rPr lang="en-US" sz="1800" dirty="0" err="1" smtClean="0"/>
              <a:t>PreferenceCategory</a:t>
            </a:r>
            <a:r>
              <a:rPr lang="en-US" sz="1800" dirty="0" smtClean="0"/>
              <a:t> </a:t>
            </a:r>
            <a:r>
              <a:rPr lang="en-US" sz="1800" dirty="0" err="1" smtClean="0"/>
              <a:t>android:title</a:t>
            </a:r>
            <a:r>
              <a:rPr lang="en-US" sz="1800" dirty="0" smtClean="0"/>
              <a:t>=</a:t>
            </a:r>
            <a:r>
              <a:rPr lang="en-US" sz="1800" i="1" dirty="0" smtClean="0"/>
              <a:t>"Category 2"&gt;</a:t>
            </a:r>
          </a:p>
          <a:p>
            <a:pPr marL="0" indent="0">
              <a:buNone/>
            </a:pPr>
            <a:r>
              <a:rPr lang="en-US" sz="1800" dirty="0" smtClean="0"/>
              <a:t>        &lt;</a:t>
            </a:r>
            <a:r>
              <a:rPr lang="en-US" sz="1800" dirty="0" err="1" smtClean="0"/>
              <a:t>EditTextPreference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            </a:t>
            </a:r>
            <a:r>
              <a:rPr lang="en-US" sz="1800" dirty="0" err="1" smtClean="0"/>
              <a:t>android:summary</a:t>
            </a:r>
            <a:r>
              <a:rPr lang="en-US" sz="1800" dirty="0" smtClean="0"/>
              <a:t>=</a:t>
            </a:r>
            <a:r>
              <a:rPr lang="en-US" sz="1800" i="1" dirty="0" smtClean="0"/>
              <a:t>"Enter a string"</a:t>
            </a:r>
          </a:p>
          <a:p>
            <a:pPr marL="0" indent="0">
              <a:buNone/>
            </a:pPr>
            <a:r>
              <a:rPr lang="en-US" sz="1800" dirty="0" smtClean="0"/>
              <a:t>            </a:t>
            </a:r>
            <a:r>
              <a:rPr lang="en-US" sz="1800" dirty="0" err="1" smtClean="0"/>
              <a:t>android:defaultValue</a:t>
            </a:r>
            <a:r>
              <a:rPr lang="en-US" sz="1800" dirty="0" smtClean="0"/>
              <a:t>=</a:t>
            </a:r>
            <a:r>
              <a:rPr lang="en-US" sz="1800" i="1" dirty="0" smtClean="0"/>
              <a:t>"[Enter a string here]"</a:t>
            </a:r>
          </a:p>
          <a:p>
            <a:pPr marL="0" indent="0">
              <a:buNone/>
            </a:pPr>
            <a:r>
              <a:rPr lang="en-US" sz="1800" dirty="0" smtClean="0"/>
              <a:t>            </a:t>
            </a:r>
            <a:r>
              <a:rPr lang="en-US" sz="1800" dirty="0" err="1" smtClean="0"/>
              <a:t>android:title</a:t>
            </a:r>
            <a:r>
              <a:rPr lang="en-US" sz="1800" dirty="0" smtClean="0"/>
              <a:t>=</a:t>
            </a:r>
            <a:r>
              <a:rPr lang="en-US" sz="1800" i="1" dirty="0" smtClean="0"/>
              <a:t>"Edit Text"</a:t>
            </a:r>
          </a:p>
          <a:p>
            <a:pPr marL="0" indent="0">
              <a:buNone/>
            </a:pPr>
            <a:r>
              <a:rPr lang="en-US" sz="1800" dirty="0" smtClean="0"/>
              <a:t>            </a:t>
            </a:r>
            <a:r>
              <a:rPr lang="en-US" sz="1800" dirty="0" err="1" smtClean="0"/>
              <a:t>android:key</a:t>
            </a:r>
            <a:r>
              <a:rPr lang="en-US" sz="1800" dirty="0" smtClean="0"/>
              <a:t>=</a:t>
            </a:r>
            <a:r>
              <a:rPr lang="en-US" sz="1800" i="1" dirty="0" smtClean="0"/>
              <a:t>"</a:t>
            </a:r>
            <a:r>
              <a:rPr lang="en-US" sz="1800" i="1" dirty="0" err="1" smtClean="0"/>
              <a:t>editTextPref</a:t>
            </a:r>
            <a:r>
              <a:rPr lang="en-US" sz="1800" i="1" dirty="0" smtClean="0"/>
              <a:t>" </a:t>
            </a:r>
          </a:p>
          <a:p>
            <a:pPr marL="0" indent="0">
              <a:buNone/>
            </a:pPr>
            <a:r>
              <a:rPr lang="en-US" sz="1800" dirty="0" smtClean="0"/>
              <a:t>            /&gt;                  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1951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//---closes the database---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close()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DBHelper.close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//---insert a contact into the database---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long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insertContact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name, String email)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ContentValues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initialValues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ContentValues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initialValues.put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KEY_NAME, name);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initialValues.put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KEY_EMAIL, email);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db.insert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DATABASE_TABLE, null,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initialValues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56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//---deletes a particular contact---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deleteContact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(long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rowId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db.delete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DATABASE_TABLE, KEY_ROWID + "=" +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rowId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null) &gt; 0;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//---retrieves all the contacts---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Cursor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getAllContacts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db.query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DATABASE_TABLE, new String[] {KEY_ROWID, KEY_NAME,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KEY_EMAIL},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null, null, null, null, null);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1220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//---retrieves a particular contact---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Cursor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getContact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(long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rowId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throws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SQLException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Cursor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mCursor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db.query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DATABASE_TABLE, new String[] {KEY_ROWID,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KEY_NAME, KEY_EMAIL}, KEY_ROWID + "=" +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rowId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null,null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null, null, null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en-US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mCursor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!= null)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mCursor.moveToFirst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mCursor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52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//---updates a contact---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boolean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updateContact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(long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rowId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String name, String email)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ContentValues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ContentValues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args.put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KEY_NAME, name);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args.put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KEY_EMAIL, email);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db.update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DATABASE_TABLE,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args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KEY_ROWID + "=" +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rowId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null) &gt; 0;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1829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Activity.xml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id/textView2“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/>
              <a:t>Working with SQLite Database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tnm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android:layout_marginTop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10dp“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Name“	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id/button2“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"All Contacts"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allCon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etId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android:ems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"5"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etn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android:ems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"10"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etm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android:ems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"10"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requestFocus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id/textView3“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"Mail Id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id/button1“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"Add Contacts"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addCon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id/button3“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"Get Contact"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getCon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etdel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android:ems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"5" 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   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"@+id/button4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delCon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"Delete Contact"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RelativeLayout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4061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DatabaseActivity.java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DatabasesActivity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Activity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DBAdapter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       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DBAdapter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(this);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03235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addCon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a contact---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String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name=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etn.getText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etm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String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mail=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etm.getText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db.open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 =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db.insertContact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(name, mail);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db.close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"contact added",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etn.setText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("");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etm.setText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("");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7660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allCon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    	//--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all contacts---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db.open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Cursor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db.getAllContacts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c.moveToFirst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DisplayContact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c.moveToNext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db.close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28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getCon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//---get a contact---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id=(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etId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 ids=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id.getText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idNo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Integer.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parseInt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(ids);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db.open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Cursor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db.getContact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idNo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c.moveToFirst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DisplayContact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"No contact found",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id.setText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("");</a:t>
            </a:r>
            <a:endParaRPr lang="en-US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db.close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     </a:t>
            </a:r>
          </a:p>
          <a:p>
            <a:pPr marL="0" indent="0">
              <a:buNone/>
            </a:pP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67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delCon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 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//---delete a contact---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id=(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etdel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String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ids=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id.getText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idNo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Integer.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parseInt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(ids);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db.open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db.deleteContact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idNo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"Delete successful.",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"Delete failed.", </a:t>
            </a:r>
            <a:r>
              <a:rPr lang="en-US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id.setText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("");</a:t>
            </a:r>
            <a:endParaRPr lang="en-US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db.close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89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/>
              <a:t>        &lt;</a:t>
            </a:r>
            <a:r>
              <a:rPr lang="en-US" sz="1800" dirty="0" err="1" smtClean="0"/>
              <a:t>RingtonePreference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            </a:t>
            </a:r>
            <a:r>
              <a:rPr lang="en-US" sz="1800" dirty="0" err="1" smtClean="0"/>
              <a:t>android:summary</a:t>
            </a:r>
            <a:r>
              <a:rPr lang="en-US" sz="1800" dirty="0" smtClean="0"/>
              <a:t>=</a:t>
            </a:r>
            <a:r>
              <a:rPr lang="en-US" sz="1800" i="1" dirty="0" smtClean="0"/>
              <a:t>"Select a ringtone"</a:t>
            </a:r>
          </a:p>
          <a:p>
            <a:pPr marL="0" indent="0">
              <a:buNone/>
            </a:pPr>
            <a:r>
              <a:rPr lang="en-US" sz="1800" dirty="0" smtClean="0"/>
              <a:t>            </a:t>
            </a:r>
            <a:r>
              <a:rPr lang="en-US" sz="1800" dirty="0" err="1" smtClean="0"/>
              <a:t>android:title</a:t>
            </a:r>
            <a:r>
              <a:rPr lang="en-US" sz="1800" dirty="0" smtClean="0"/>
              <a:t>=</a:t>
            </a:r>
            <a:r>
              <a:rPr lang="en-US" sz="1800" i="1" dirty="0" smtClean="0"/>
              <a:t>"Ringtones"</a:t>
            </a:r>
          </a:p>
          <a:p>
            <a:pPr marL="0" indent="0">
              <a:buNone/>
            </a:pPr>
            <a:r>
              <a:rPr lang="en-US" sz="1800" dirty="0" smtClean="0"/>
              <a:t>            </a:t>
            </a:r>
            <a:r>
              <a:rPr lang="en-US" sz="1800" dirty="0" err="1" smtClean="0"/>
              <a:t>android:key</a:t>
            </a:r>
            <a:r>
              <a:rPr lang="en-US" sz="1800" dirty="0" smtClean="0"/>
              <a:t>=</a:t>
            </a:r>
            <a:r>
              <a:rPr lang="en-US" sz="1800" i="1" dirty="0" smtClean="0"/>
              <a:t>"</a:t>
            </a:r>
            <a:r>
              <a:rPr lang="en-US" sz="1800" i="1" dirty="0" err="1" smtClean="0"/>
              <a:t>ringtonePref</a:t>
            </a:r>
            <a:r>
              <a:rPr lang="en-US" sz="1800" i="1" dirty="0" smtClean="0"/>
              <a:t>" </a:t>
            </a:r>
          </a:p>
          <a:p>
            <a:pPr marL="0" indent="0">
              <a:buNone/>
            </a:pPr>
            <a:r>
              <a:rPr lang="en-US" sz="1800" dirty="0" smtClean="0"/>
              <a:t>            /&gt;            </a:t>
            </a:r>
          </a:p>
          <a:p>
            <a:pPr marL="0" indent="0">
              <a:buNone/>
            </a:pPr>
            <a:r>
              <a:rPr lang="en-US" sz="1800" dirty="0" smtClean="0"/>
              <a:t>        &lt;</a:t>
            </a:r>
            <a:r>
              <a:rPr lang="en-US" sz="1800" dirty="0" err="1" smtClean="0"/>
              <a:t>PreferenceScreen</a:t>
            </a:r>
            <a:r>
              <a:rPr lang="en-US" sz="1800" dirty="0" smtClean="0"/>
              <a:t>          </a:t>
            </a:r>
            <a:r>
              <a:rPr lang="en-US" sz="1800" dirty="0" err="1" smtClean="0"/>
              <a:t>android:title</a:t>
            </a:r>
            <a:r>
              <a:rPr lang="en-US" sz="1800" dirty="0" smtClean="0"/>
              <a:t>=</a:t>
            </a:r>
            <a:r>
              <a:rPr lang="en-US" sz="1800" i="1" dirty="0" smtClean="0"/>
              <a:t>"Second Preference Screen"</a:t>
            </a:r>
          </a:p>
          <a:p>
            <a:pPr marL="0" indent="0">
              <a:buNone/>
            </a:pPr>
            <a:r>
              <a:rPr lang="en-US" sz="1800" dirty="0" smtClean="0"/>
              <a:t>            </a:t>
            </a:r>
            <a:r>
              <a:rPr lang="en-US" sz="1800" dirty="0" err="1" smtClean="0"/>
              <a:t>android:summary</a:t>
            </a:r>
            <a:r>
              <a:rPr lang="en-US" sz="1800" dirty="0" smtClean="0"/>
              <a:t>=</a:t>
            </a:r>
            <a:r>
              <a:rPr lang="en-US" sz="1800" i="1" dirty="0" smtClean="0"/>
              <a:t>"Click here to go to the second Preference Screen"</a:t>
            </a:r>
          </a:p>
          <a:p>
            <a:pPr marL="0" indent="0">
              <a:buNone/>
            </a:pPr>
            <a:r>
              <a:rPr lang="en-US" sz="1800" dirty="0" smtClean="0"/>
              <a:t>            </a:t>
            </a:r>
            <a:r>
              <a:rPr lang="en-US" sz="1800" dirty="0" err="1" smtClean="0"/>
              <a:t>android:key</a:t>
            </a:r>
            <a:r>
              <a:rPr lang="en-US" sz="1800" dirty="0" smtClean="0"/>
              <a:t>=</a:t>
            </a:r>
            <a:r>
              <a:rPr lang="en-US" sz="1800" i="1" dirty="0" smtClean="0"/>
              <a:t>"</a:t>
            </a:r>
            <a:r>
              <a:rPr lang="en-US" sz="1800" i="1" dirty="0" err="1" smtClean="0"/>
              <a:t>secondPrefScreenPref</a:t>
            </a:r>
            <a:r>
              <a:rPr lang="en-US" sz="1800" i="1" dirty="0" smtClean="0"/>
              <a:t>" &gt;                            </a:t>
            </a:r>
          </a:p>
          <a:p>
            <a:pPr marL="0" indent="0">
              <a:buNone/>
            </a:pPr>
            <a:r>
              <a:rPr lang="en-US" sz="1800" dirty="0" smtClean="0"/>
              <a:t>            &lt;</a:t>
            </a:r>
            <a:r>
              <a:rPr lang="en-US" sz="1800" dirty="0" err="1" smtClean="0"/>
              <a:t>EditTextPreference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                </a:t>
            </a:r>
            <a:r>
              <a:rPr lang="en-US" sz="1800" dirty="0" err="1" smtClean="0"/>
              <a:t>android:summary</a:t>
            </a:r>
            <a:r>
              <a:rPr lang="en-US" sz="1800" dirty="0" smtClean="0"/>
              <a:t>=</a:t>
            </a:r>
            <a:r>
              <a:rPr lang="en-US" sz="1800" i="1" dirty="0" smtClean="0"/>
              <a:t>"Enter a string"</a:t>
            </a:r>
          </a:p>
          <a:p>
            <a:pPr marL="0" indent="0">
              <a:buNone/>
            </a:pPr>
            <a:r>
              <a:rPr lang="en-US" sz="1800" dirty="0" smtClean="0"/>
              <a:t>                </a:t>
            </a:r>
            <a:r>
              <a:rPr lang="en-US" sz="1800" dirty="0" err="1" smtClean="0"/>
              <a:t>android:title</a:t>
            </a:r>
            <a:r>
              <a:rPr lang="en-US" sz="1800" dirty="0" smtClean="0"/>
              <a:t>=</a:t>
            </a:r>
            <a:r>
              <a:rPr lang="en-US" sz="1800" i="1" dirty="0" smtClean="0"/>
              <a:t>"Edit Text (second Screen)"</a:t>
            </a:r>
          </a:p>
          <a:p>
            <a:pPr marL="0" indent="0">
              <a:buNone/>
            </a:pPr>
            <a:r>
              <a:rPr lang="en-US" sz="1800" dirty="0" smtClean="0"/>
              <a:t>                </a:t>
            </a:r>
            <a:r>
              <a:rPr lang="en-US" sz="1800" dirty="0" err="1" smtClean="0"/>
              <a:t>android:key</a:t>
            </a:r>
            <a:r>
              <a:rPr lang="en-US" sz="1800" dirty="0" smtClean="0"/>
              <a:t>=</a:t>
            </a:r>
            <a:r>
              <a:rPr lang="en-US" sz="1800" i="1" dirty="0" smtClean="0"/>
              <a:t>"</a:t>
            </a:r>
            <a:r>
              <a:rPr lang="en-US" sz="1800" i="1" dirty="0" err="1" smtClean="0"/>
              <a:t>secondEditTextPref</a:t>
            </a:r>
            <a:r>
              <a:rPr lang="en-US" sz="1800" i="1" dirty="0" smtClean="0"/>
              <a:t>"</a:t>
            </a:r>
          </a:p>
          <a:p>
            <a:pPr marL="0" indent="0">
              <a:buNone/>
            </a:pPr>
            <a:r>
              <a:rPr lang="en-US" sz="1800" dirty="0" smtClean="0"/>
              <a:t>                /&gt;                </a:t>
            </a:r>
          </a:p>
          <a:p>
            <a:pPr marL="0" indent="0">
              <a:buNone/>
            </a:pPr>
            <a:r>
              <a:rPr lang="en-US" sz="1800" dirty="0" smtClean="0"/>
              <a:t>        &lt;/</a:t>
            </a:r>
            <a:r>
              <a:rPr lang="en-US" sz="1800" dirty="0" err="1" smtClean="0"/>
              <a:t>PreferenceScreen</a:t>
            </a:r>
            <a:r>
              <a:rPr lang="en-US" sz="1800" dirty="0" smtClean="0"/>
              <a:t>&gt;        </a:t>
            </a:r>
          </a:p>
          <a:p>
            <a:pPr marL="0" indent="0">
              <a:buNone/>
            </a:pPr>
            <a:r>
              <a:rPr lang="en-US" sz="1800" dirty="0" smtClean="0"/>
              <a:t>    &lt;/</a:t>
            </a:r>
            <a:r>
              <a:rPr lang="en-US" sz="1800" dirty="0" err="1" smtClean="0"/>
              <a:t>PreferenceCategory</a:t>
            </a:r>
            <a:r>
              <a:rPr lang="en-US" sz="1800" dirty="0" smtClean="0"/>
              <a:t>&gt; </a:t>
            </a:r>
          </a:p>
          <a:p>
            <a:pPr marL="0" indent="0">
              <a:buNone/>
            </a:pPr>
            <a:r>
              <a:rPr lang="en-US" sz="1800" dirty="0" smtClean="0"/>
              <a:t>&lt;/</a:t>
            </a:r>
            <a:r>
              <a:rPr lang="en-US" sz="1800" dirty="0" err="1" smtClean="0"/>
              <a:t>PreferenceScreen</a:t>
            </a:r>
            <a:r>
              <a:rPr lang="en-US" sz="1800" dirty="0" smtClean="0"/>
              <a:t>&gt;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9864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DisplayContact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(Cursor c)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this,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id: " +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c.getString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 + "\n" +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Name: " +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c.getString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+ "\n" +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"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Email:  " +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c.getString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(2),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LENGTH_LONG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37093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Updating </a:t>
            </a:r>
            <a:r>
              <a:rPr lang="en-US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row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/* 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updateCon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   //---update contact---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etn</a:t>
            </a:r>
            <a:r>
              <a:rPr lang="en-US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en-US" sz="1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R.id.etn</a:t>
            </a:r>
            <a:r>
              <a:rPr lang="en-US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String name=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etn.getText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etm</a:t>
            </a:r>
            <a:r>
              <a:rPr lang="en-US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en-US" sz="1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R.id.etm</a:t>
            </a:r>
            <a:r>
              <a:rPr lang="en-US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String mail=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etn.getText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db.open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if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db.updateContact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 “abc@yahoo.com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(this, "Update successful.",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else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Toast.makeText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(this, "Update failed.",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db.close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*/ </a:t>
            </a:r>
          </a:p>
        </p:txBody>
      </p:sp>
    </p:spTree>
    <p:extLst>
      <p:ext uri="{BB962C8B-B14F-4D97-AF65-F5344CB8AC3E}">
        <p14:creationId xmlns:p14="http://schemas.microsoft.com/office/powerpoint/2010/main" val="227028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Bundling a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Bundling the database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created at design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 together with the application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that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used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application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Copy the SQLite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created in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previous example into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assets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folder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Android project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Eclipse.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the following code to copy the database file in the assets folder into the application database folder.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Before executing this delete the database file generated by the previous application in databases folder of the application.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74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DatabasesActivity2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extends Activity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DBAdapter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new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DBAdapter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(this);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try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String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destPath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“/data/data/” +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getPackageName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+“/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databases”;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File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= new File(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destPath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if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(!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f.exists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f.mkdirs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f.createNewFile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copy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the assets folder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databases folder---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CopyDB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getAssets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().open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(“contacts”), new 					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FileOutputStream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destPath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“/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ContactsDB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”));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</a:p>
        </p:txBody>
      </p:sp>
    </p:spTree>
    <p:extLst>
      <p:ext uri="{BB962C8B-B14F-4D97-AF65-F5344CB8AC3E}">
        <p14:creationId xmlns:p14="http://schemas.microsoft.com/office/powerpoint/2010/main" val="124937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catch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FileNotFoundException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catch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all contacts---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db.open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Cursor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db.getAllContacts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if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c.moveToFirst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do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DisplayContact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}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c.moveToNext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db.close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6761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59307"/>
            <a:ext cx="10889776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CopyDB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inputStream,OutputStream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outputStream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throws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IOException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byte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 buffer = new byte[1024];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length;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while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((length =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inputStream.read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(buffer)) &gt; 0)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outputStream.write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(buffer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0, length);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inputStream.close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outputStream.close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DisplayContact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(Cursor c)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(this, “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id: “ +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c.getString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 + “\n”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“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Name: “ +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c.getString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+ “\n” +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“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Email: “ +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c.getString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26456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a new class called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AppPreferenceActivity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Write the following code in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AppPreferenceActivity.java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AppPreferenceActivity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PreferenceActivity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	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	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PreferenceManager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prefMgr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getPreferenceManager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	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prefMgr.setSharedPreferencesName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appPreferences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//---load the preferences from an XML file---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addPreferencesFromResource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R.xml.</a:t>
            </a:r>
            <a:r>
              <a:rPr lang="en-US" sz="1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myapppreferences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/>
              <a:t>In the AndroidManifest.xml file, add the new entry for the </a:t>
            </a:r>
            <a:r>
              <a:rPr lang="en-US" sz="1800" dirty="0" err="1" smtClean="0"/>
              <a:t>AppPreferenceActivity</a:t>
            </a:r>
            <a:r>
              <a:rPr lang="en-US" sz="1800" dirty="0" smtClean="0"/>
              <a:t> class</a:t>
            </a:r>
          </a:p>
          <a:p>
            <a:pPr marL="0" indent="0">
              <a:buNone/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78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Activity.xml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xmlns:android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"http://schemas.android.com/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apk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/res/android"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android:layout_width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fill_parent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android:orientation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"vertical" 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btnPreferences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"Load Preferences Screen"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onClickLoad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btnDisplayValues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"Display Preferences Values"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onClickDisplay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"@+id/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txtString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android:layout_height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wrap_content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Button	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"@+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id/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btnModifyValues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"Modify Preferences Values"</a:t>
            </a:r>
          </a:p>
          <a:p>
            <a:pPr marL="0" indent="0">
              <a:buNone/>
            </a:pP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android:onClick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onClickModify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"/&gt;    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LinearLayout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77075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UsingPreferencesActivity.java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UsingPreferencesActivity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Activity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onClickLoad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view)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Intent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Intent("net.learn2develop.AppPreferenceActivity");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startActivity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void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onClickDisplay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(View view) 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SharedPreferences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appPrefs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getSharedPreferences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appPreferences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MODE_PRIVATE);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DisplayText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appPrefs.getString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editTextPref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", ""));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4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onClickModify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view)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SharedPreferences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appPrefs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getSharedPreferences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appPreferences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MODE_PRIVATE);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SharedPreferences.Editor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prefsEditor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appPrefs.edit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prefsEditor.putString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editTextPref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findViewById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R.id.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txtString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getText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toString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prefsEditor.commit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private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DisplayText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(String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2722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307"/>
            <a:ext cx="10515600" cy="5917656"/>
          </a:xfrm>
        </p:spPr>
        <p:txBody>
          <a:bodyPr>
            <a:normAutofit lnSpcReduction="10000"/>
          </a:bodyPr>
          <a:lstStyle/>
          <a:p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appPreferences.xml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that is created and is auto updated in 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/data/data/net.learn2develop.UsingPreferences/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shared_prefs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folder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Android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emulator ( see in the DDMS Perspective).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Its content is as follows: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&lt;?xml version="1.0" encoding="UTF-8" standalone="true"?&gt;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&lt;map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&gt;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 name="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editTextPref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"&gt;	android	&lt;/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 name="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secondEditTextPref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"&gt;	test	&lt;/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&lt;string 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="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ringtonePref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"&gt; 	content://settings/system/ringtone	&lt;/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boolean name="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checkboxPref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value="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"/&gt;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&lt;/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map&gt;</a:t>
            </a:r>
          </a:p>
        </p:txBody>
      </p:sp>
    </p:spTree>
    <p:extLst>
      <p:ext uri="{BB962C8B-B14F-4D97-AF65-F5344CB8AC3E}">
        <p14:creationId xmlns:p14="http://schemas.microsoft.com/office/powerpoint/2010/main" val="303693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2403</TotalTime>
  <Words>1663</Words>
  <Application>Microsoft Office PowerPoint</Application>
  <PresentationFormat>Widescreen</PresentationFormat>
  <Paragraphs>624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Mrs. H.N. Lakshmi</dc:creator>
  <cp:lastModifiedBy>Mrs. H.N. Lakshmi</cp:lastModifiedBy>
  <cp:revision>60</cp:revision>
  <dcterms:created xsi:type="dcterms:W3CDTF">2016-08-30T04:23:09Z</dcterms:created>
  <dcterms:modified xsi:type="dcterms:W3CDTF">2017-09-14T07:16:43Z</dcterms:modified>
</cp:coreProperties>
</file>