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74" r:id="rId4"/>
    <p:sldId id="273" r:id="rId5"/>
    <p:sldId id="272" r:id="rId6"/>
    <p:sldId id="271" r:id="rId7"/>
    <p:sldId id="270" r:id="rId8"/>
    <p:sldId id="269" r:id="rId9"/>
    <p:sldId id="268" r:id="rId10"/>
    <p:sldId id="267" r:id="rId11"/>
    <p:sldId id="266" r:id="rId12"/>
    <p:sldId id="265" r:id="rId13"/>
    <p:sldId id="264" r:id="rId14"/>
    <p:sldId id="263" r:id="rId15"/>
    <p:sldId id="260" r:id="rId16"/>
    <p:sldId id="259" r:id="rId17"/>
    <p:sldId id="258" r:id="rId18"/>
    <p:sldId id="257" r:id="rId19"/>
    <p:sldId id="280" r:id="rId20"/>
    <p:sldId id="304" r:id="rId21"/>
    <p:sldId id="298" r:id="rId22"/>
    <p:sldId id="324" r:id="rId23"/>
    <p:sldId id="297" r:id="rId24"/>
    <p:sldId id="296" r:id="rId25"/>
    <p:sldId id="295" r:id="rId26"/>
    <p:sldId id="294" r:id="rId27"/>
    <p:sldId id="293" r:id="rId28"/>
    <p:sldId id="322" r:id="rId29"/>
    <p:sldId id="323" r:id="rId30"/>
    <p:sldId id="325" r:id="rId31"/>
    <p:sldId id="329" r:id="rId32"/>
    <p:sldId id="331" r:id="rId33"/>
    <p:sldId id="330" r:id="rId34"/>
    <p:sldId id="332" r:id="rId35"/>
    <p:sldId id="327" r:id="rId36"/>
    <p:sldId id="335" r:id="rId37"/>
    <p:sldId id="326" r:id="rId38"/>
    <p:sldId id="334" r:id="rId39"/>
    <p:sldId id="321" r:id="rId40"/>
    <p:sldId id="315" r:id="rId41"/>
    <p:sldId id="316" r:id="rId42"/>
    <p:sldId id="317" r:id="rId43"/>
    <p:sldId id="318" r:id="rId44"/>
    <p:sldId id="319" r:id="rId45"/>
    <p:sldId id="320" r:id="rId46"/>
    <p:sldId id="281" r:id="rId47"/>
    <p:sldId id="292" r:id="rId48"/>
    <p:sldId id="291" r:id="rId49"/>
    <p:sldId id="290" r:id="rId50"/>
    <p:sldId id="289" r:id="rId51"/>
    <p:sldId id="299" r:id="rId52"/>
    <p:sldId id="303" r:id="rId53"/>
    <p:sldId id="302" r:id="rId54"/>
    <p:sldId id="342" r:id="rId55"/>
    <p:sldId id="343" r:id="rId56"/>
    <p:sldId id="341" r:id="rId57"/>
    <p:sldId id="340" r:id="rId58"/>
    <p:sldId id="339" r:id="rId59"/>
    <p:sldId id="338" r:id="rId60"/>
    <p:sldId id="337" r:id="rId6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AAC50-B9F2-4C5C-A531-50E616E38465}" type="datetimeFigureOut">
              <a:rPr lang="en-US" smtClean="0"/>
              <a:t>8/15/2017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DD24D-6997-4446-99D1-92DC8AA01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016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AAC50-B9F2-4C5C-A531-50E616E38465}" type="datetimeFigureOut">
              <a:rPr lang="en-US" smtClean="0"/>
              <a:t>8/15/2017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DD24D-6997-4446-99D1-92DC8AA01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686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AAC50-B9F2-4C5C-A531-50E616E38465}" type="datetimeFigureOut">
              <a:rPr lang="en-US" smtClean="0"/>
              <a:t>8/15/2017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DD24D-6997-4446-99D1-92DC8AA01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411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AAC50-B9F2-4C5C-A531-50E616E38465}" type="datetimeFigureOut">
              <a:rPr lang="en-US" smtClean="0"/>
              <a:t>8/15/2017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DD24D-6997-4446-99D1-92DC8AA01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118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AAC50-B9F2-4C5C-A531-50E616E38465}" type="datetimeFigureOut">
              <a:rPr lang="en-US" smtClean="0"/>
              <a:t>8/15/2017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DD24D-6997-4446-99D1-92DC8AA01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004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AAC50-B9F2-4C5C-A531-50E616E38465}" type="datetimeFigureOut">
              <a:rPr lang="en-US" smtClean="0"/>
              <a:t>8/15/2017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DD24D-6997-4446-99D1-92DC8AA01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496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AAC50-B9F2-4C5C-A531-50E616E38465}" type="datetimeFigureOut">
              <a:rPr lang="en-US" smtClean="0"/>
              <a:t>8/15/2017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DD24D-6997-4446-99D1-92DC8AA01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212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AAC50-B9F2-4C5C-A531-50E616E38465}" type="datetimeFigureOut">
              <a:rPr lang="en-US" smtClean="0"/>
              <a:t>8/15/2017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DD24D-6997-4446-99D1-92DC8AA01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580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AAC50-B9F2-4C5C-A531-50E616E38465}" type="datetimeFigureOut">
              <a:rPr lang="en-US" smtClean="0"/>
              <a:t>8/15/2017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DD24D-6997-4446-99D1-92DC8AA01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537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AAC50-B9F2-4C5C-A531-50E616E38465}" type="datetimeFigureOut">
              <a:rPr lang="en-US" smtClean="0"/>
              <a:t>8/15/2017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DD24D-6997-4446-99D1-92DC8AA01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48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AAC50-B9F2-4C5C-A531-50E616E38465}" type="datetimeFigureOut">
              <a:rPr lang="en-US" smtClean="0"/>
              <a:t>8/15/2017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DD24D-6997-4446-99D1-92DC8AA01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477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0AAC50-B9F2-4C5C-A531-50E616E38465}" type="datetimeFigureOut">
              <a:rPr lang="en-US" smtClean="0"/>
              <a:t>8/15/2017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BDD24D-6997-4446-99D1-92DC8AA01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468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09433"/>
            <a:ext cx="10515600" cy="576753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Designing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User Interface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Views</a:t>
            </a:r>
          </a:p>
          <a:p>
            <a:pPr marL="0" indent="0" algn="ctr">
              <a:buNone/>
            </a:pP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USING BASIC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VIEWS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These basic views enables one to display text information, as well as perform some basic selection.</a:t>
            </a:r>
          </a:p>
          <a:p>
            <a:pPr marL="0" indent="0">
              <a:buNone/>
            </a:pP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used to display text to the user.</a:t>
            </a:r>
          </a:p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EditText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subclass of the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view that allows users to edit its text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content.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Button -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Represents a push-button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widget.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ImageButton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Similar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the Button view, except that it also displays an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image.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CheckBox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special type of button that has two states: checked or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unchecked.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ToggleButton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special type of button that has two states: checked or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unchecked.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RadioButton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RadioButton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has two states: either checked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 unchecked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RadioGroup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RadioGroup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used to group together one or more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RadioButton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views,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thereby allowing only one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RadioButton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be checked within the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RadioGroup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613561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09433"/>
            <a:ext cx="10515600" cy="57675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if(vid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==R.id.cb3)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{	if (((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CheckBox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)v).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isChecked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	p3=price[2];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else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	p3=0;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}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if(vid==R.id.cb4)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{	if (((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CheckBox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)v).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isChecked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	p4=price[3];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else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	p4=0;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}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};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90370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09433"/>
            <a:ext cx="10515600" cy="57675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public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goBack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(View v)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startActivity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(new Intent("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ListOfSub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"));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} 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public void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nextAct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(View v)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float P=p1+p2+p3+p4;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Intent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iob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=new Intent("Price");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Bundle b=new Bundle();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b.putFloat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Bill",P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b.putString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("Name", name);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iob.putExtras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startActivity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iob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382665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09433"/>
            <a:ext cx="10515600" cy="57675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PriceCalc.java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class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PriceCalc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extends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ActionBarActivity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RatingBar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rb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String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name,rate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progressStatus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	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progress = 0;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ProgressBar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pb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Handler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handler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Handler();</a:t>
            </a:r>
          </a:p>
          <a:p>
            <a:pPr marL="0" indent="0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protected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(Bundle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super.onCreate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setContentView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R.layout.activity_price_calc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Bundle b=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getIntent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getExtras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float bill=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b.getFloat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("Bill");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name=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b.getString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("Name");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</p:txBody>
      </p:sp>
    </p:spTree>
    <p:extLst>
      <p:ext uri="{BB962C8B-B14F-4D97-AF65-F5344CB8AC3E}">
        <p14:creationId xmlns:p14="http://schemas.microsoft.com/office/powerpoint/2010/main" val="3945076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09432"/>
            <a:ext cx="10515600" cy="59640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tv1=(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(R.id.tv1);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tv1.setText(name + " Bill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");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tv3=(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(R.id.tv3);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tv3.setText(name + " submit your rating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");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EditText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e=(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EditText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(R.id.et2);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e.setText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("" + bill);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140151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09433"/>
            <a:ext cx="10515600" cy="57675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rb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RatingBar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R.id.rb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rb.setOnRatingBarChangeListener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(new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OnRatingBarChangeListener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{	public void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onRatingChanged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RatingBar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ratingBar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float rating,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boolean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fromUser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{		rate=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String.valueOf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(rating);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}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});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  <a:p>
            <a:pPr marL="0" indent="0">
              <a:buNone/>
            </a:pP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getRat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(View v)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Toast.makeText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(this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"Thanks " +name+" for "+  rate +" stars",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Toast.LENGTH_LONG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).show();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0421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09433"/>
            <a:ext cx="10515600" cy="59094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void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placeOrder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(View v)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pb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ProgressBar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R.id.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pb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pb.setMax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(100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new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Thread(new Runnable()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run()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{	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while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progressStatus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&lt; 100)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{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progressStatus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doSomeWork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//---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Update the progress bar---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handler.post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Runnable()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{	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run() 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{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pb.setProgress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progressStatus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}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});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}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3528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300251"/>
            <a:ext cx="10515600" cy="587671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handler.post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Runnable()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{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run()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{	//---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0 - VISIBLE; 4 - INVISIBLE; 8 - GONE---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pb.setVisibility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View.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GONE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});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private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doSomeWork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{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try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Thread.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sleep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(50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} 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catch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InterruptedException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e.printStackTrace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return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++progress;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}).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start();</a:t>
            </a:r>
          </a:p>
          <a:p>
            <a:pPr marL="0" indent="0">
              <a:buNone/>
            </a:pPr>
            <a:r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77512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09433"/>
            <a:ext cx="10515600" cy="57675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Activity_price_calc.xml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RelativeLayout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xmlns:android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"http://schemas.android.com/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apk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/res/android"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tools:context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com.example.textbooks.PriceCalc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tools:ignore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MergeRootFrame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RatingBar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rb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android:layout_marginBottom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"122dp" /&gt;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&lt;Button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"@+id/button1"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style=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"?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android:attr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buttonStyleSmall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"Submit Rating"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android:onClick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getRat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/&gt;</a:t>
            </a:r>
            <a:endParaRPr lang="en-US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568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09433"/>
            <a:ext cx="10515600" cy="576753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"@+id/textView2"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"Rate our book Collection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"@+id/tv1"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"Your Bill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ToggleButton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tb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android:onClick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placeOrder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android:textOff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"Place Order"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"Please Wait" /&gt;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406759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09433"/>
            <a:ext cx="10515600" cy="57675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EditText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android:ems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"10"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android:inputType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"phone" &gt;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requestFocus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/&gt;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&lt;/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EditText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"@+id/tv3"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"Your reviews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"/&gt;</a:t>
            </a:r>
            <a:endParaRPr lang="en-US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ProgressBar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pb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style=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"?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android:attr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progressBarStyleHorizontal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"/&gt;</a:t>
            </a:r>
            <a:endParaRPr lang="en-US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&lt;/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RelativeLayout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54743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09433"/>
            <a:ext cx="10515600" cy="576753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Text Book App</a:t>
            </a:r>
          </a:p>
          <a:p>
            <a:pPr marL="0" indent="0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SelectBookActivity.java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SelectBookActivity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extends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ActionBarActivity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optSel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String name;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protected void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(Bundle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super.onCreate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setContentView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R.layout.activity_select_book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</p:txBody>
      </p:sp>
    </p:spTree>
    <p:extLst>
      <p:ext uri="{BB962C8B-B14F-4D97-AF65-F5344CB8AC3E}">
        <p14:creationId xmlns:p14="http://schemas.microsoft.com/office/powerpoint/2010/main" val="20917536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37882"/>
            <a:ext cx="10515600" cy="57390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Advanced views:</a:t>
            </a:r>
          </a:p>
          <a:p>
            <a:pPr marL="0" indent="0">
              <a:buNone/>
            </a:pP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List View</a:t>
            </a: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Image View</a:t>
            </a: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Gallery </a:t>
            </a: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Picker Views – Date and Time Picker </a:t>
            </a: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Grid View</a:t>
            </a: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7978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09432"/>
            <a:ext cx="10515600" cy="58958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Activity_book_app.xml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RelativeLayout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xmlns:android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="http://schemas.android.com/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/res/android"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tools:context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com.example.booksapp.BookApp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"&gt;</a:t>
            </a:r>
          </a:p>
          <a:p>
            <a:pPr marL="0" indent="0">
              <a:buNone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&lt;Gallery  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="@+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id/gallery1“ 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android:layout_width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fill_parent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android:layout_height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wrap_content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/&gt;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&lt;Button   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="@+id/button1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              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android:onClick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goToList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     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="List" /&gt;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&lt;Button    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="@+id/button2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               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android:onClick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goToImages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  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="Book Images" /&gt;</a:t>
            </a:r>
          </a:p>
          <a:p>
            <a:pPr marL="0" indent="0">
              <a:buNone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ImageView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="@+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id/IView1“	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android:layout_width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"200dp"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android:layout_height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150dp“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android:layout_centerHorizontal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"true"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android:layout_centerVertical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true“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android:scaleType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fitXY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android:src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</a:t>
            </a:r>
            <a:r>
              <a:rPr lang="en-US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drawable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core_java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/&gt;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="@+id/textView1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     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="Books Collection"       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android:textColor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="#0000FF"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android:textStyle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bold|italic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/&gt;</a:t>
            </a:r>
          </a:p>
          <a:p>
            <a:pPr marL="0" indent="0">
              <a:buNone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&lt;/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RelativeLayout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2825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09433"/>
            <a:ext cx="10515600" cy="57675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Adding Gallery 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 an attrs.xml file in the res/values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folder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the following contents</a:t>
            </a:r>
          </a:p>
          <a:p>
            <a:pPr marL="0" indent="0">
              <a:buNone/>
            </a:pP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&lt;?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xml version=”1.0” encoding=”utf-8”?&gt;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&lt;resources&gt;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&lt;declare-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styleable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name=”Gallery1”&gt;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attr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name=”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android:galleryItemBackground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/&gt;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&lt;/declare-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styleable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&lt;/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resources&gt;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Copy all the image files you want to use into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drawable-mdpi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folder in the res folder.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8214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09433"/>
            <a:ext cx="10515600" cy="57675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BookApp.java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BookApp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extends Activity 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ImIds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[]={R.drawable.let_us_c,R.drawable.pointers_in_c,R.drawable.ds_with_c,R.drawable.anci_c,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R.drawable.java_com_ref,R.drawable.java_beg,R.drawable.int_to_alg,R.drawable.head_first_java,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R.drawable.fund_of_alg,R.drawable.core_java,R.drawable.alg_prog,R.drawable.alg_design};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protected void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(Bundle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super.onCreate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setContentView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R.layout.activity_book_app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Gallery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gallery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(Gallery)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(R.id.gallery1);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gallery.setAdapter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(new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ImageAdapter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(this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));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114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09433"/>
            <a:ext cx="10515600" cy="57675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gallery.setOnItemClickListener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(new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OnItemClickListener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{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public void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onItemClick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AdapterView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&lt;?&gt; parent, View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v,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position, long id)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{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(R.id.IView1);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imageView.setImageResource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ImIds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[position]);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}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});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public class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ImageAdapter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extends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BaseAdapter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{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Context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itemBackground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512230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09432"/>
            <a:ext cx="10515600" cy="58958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public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ImageAdapter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(Context c)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context = c;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//---setting the style---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TypedArray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obtainStyledAttributes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(R.styleable.Gallery1);           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itemBackground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a.getResourceId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(R.styleable.Gallery1_android_galleryItemBackground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0);               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a.recycle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}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getCount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         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return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ImIds.length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}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public Object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getItem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position)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         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return position;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}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public long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getItemId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position)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{         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return position;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}     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</p:txBody>
      </p:sp>
    </p:spTree>
    <p:extLst>
      <p:ext uri="{BB962C8B-B14F-4D97-AF65-F5344CB8AC3E}">
        <p14:creationId xmlns:p14="http://schemas.microsoft.com/office/powerpoint/2010/main" val="150997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09433"/>
            <a:ext cx="10515600" cy="57675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View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position, View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convertView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ViewGroup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parent)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   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if 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convertView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== null)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         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new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(context);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imageView.setImageResource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ImIds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[position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imageView.setScaleType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ImageView.ScaleType.FIT_XY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imageView.setLayoutParams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(new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Gallery.LayoutParams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(150, 120));                	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}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else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      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convertView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}           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imageView.setBackgroundResource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itemBackground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return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}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510911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09433"/>
            <a:ext cx="10515600" cy="576753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public void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goToList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(View v)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startActivity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(new Intent("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ListOfSub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"));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}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public void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goToImages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(View v)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startActivity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(new Intent("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SubList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"));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} </a:t>
            </a:r>
          </a:p>
          <a:p>
            <a:pPr marL="0" indent="0">
              <a:buNone/>
            </a:pPr>
            <a:r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198695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09433"/>
            <a:ext cx="10675514" cy="57675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SubListActivity.java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SubList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extends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ListActivity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String sub[]={"C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Books","Java","Algorithms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"};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optSel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protected void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(Bundle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super.onCreate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setListAdapter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(new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ArrayAdapter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&lt;String&gt;(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this, android.R.layout.simple_list_item_1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sub));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37718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09433"/>
            <a:ext cx="10515600" cy="57675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public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onListItemClick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ListView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parent, View v,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position, long id)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optSel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=position+1;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Bundle b=new Bundle();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b.putInt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Sel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optSel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Intent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iOb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=new Intent("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BookImages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iOb.putExtras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startActivity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iOb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Note: No views to be written in activity_sub_list.xml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73322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09432"/>
            <a:ext cx="10515600" cy="60186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//---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RadioButton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---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RadioGroup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radioGroup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RadioGroup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R.id.rg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radioGroup.setOnCheckedChangeListener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(new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OnCheckedChangeListener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{public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onCheckedChanged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RadioGroup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group,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checkedId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{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chk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group.getCheckedRadioButtonId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	if(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chk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==R.id.rb1)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	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optSel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=1;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	else if(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chk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==R.id.rb2)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	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optSel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=2;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	else 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	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optSel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=3;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}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});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3119430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63639"/>
            <a:ext cx="10515600" cy="57133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Activity_books_images.xml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RelativeLayout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xmlns:android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="http://schemas.android.com/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/res/android"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tools:context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com.example.booksapp.BooksImages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="@+id/textView1"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="List of Books"/&gt;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ImageButton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="@+id/imageButton1"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android:onClick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goBack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android:src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="@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android:drawable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ic_menu_revert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/&gt;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ImageButton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="@+id/imageButton2"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android:onClick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nextAct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android:src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="@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android:drawable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ic_menu_send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/&gt;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val="90091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63639"/>
            <a:ext cx="10515600" cy="571332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CheckBox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="@+id/cbi1"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CheckBox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/&gt;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="@+id/iv1"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android:src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="@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drawable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ic_launcher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/&gt;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CheckBox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="@+id/cbi2"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CheckBox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/&gt;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="@+id/iv2"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android:src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="@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drawable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ic_launcher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/&gt;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CheckBox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="@+id/cbi3"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CheckBox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/&gt;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="@+id/iv3"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android:src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="@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drawable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ic_launcher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/&gt;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CheckBox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="@+id/cbi4"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CheckBox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/&gt;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="@+id/iv4"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android:src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="@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drawable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ic_launcher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/&gt;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&lt;/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RelativeLayout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127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63639"/>
            <a:ext cx="10515600" cy="57133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BooksImages.java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class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BooksImages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extends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ActionBarActivity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String C[]={"Let Us C", "The C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PL","Pointers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 C","DS With C"};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float[]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Cprice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={200,229,209,432};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[]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CIm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{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R.drawable.let_us_c,R.drawable.anci_c,R.drawable.pointers_in_c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R.drawable.ds_with_c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};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	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String Java[]={"Complete Reference", "Head First Java","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Java:Beginner’s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Guide","Core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Java"};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float[]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Jprice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={615,700,650,400};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JIm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[]={R.drawable.java_com_ref,R.drawable.head_first_java,R.drawable.java_beg,R.drawable.core_java};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String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[]={"Intro to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", "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Fundamentals","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Design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Manual","Algorithmic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"};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float[]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Dprice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={995,514,895,499};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DIm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[]={R.drawable.int_to_alg,R.drawable.fund_of_alg,R.drawable.alg_design,R.drawable.alg_prog};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float[] price={0,0,0,0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};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float p1,p2,p3,p4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	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String name;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boolean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[]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CSel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new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boolean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C.length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];</a:t>
            </a:r>
          </a:p>
        </p:txBody>
      </p:sp>
    </p:spTree>
    <p:extLst>
      <p:ext uri="{BB962C8B-B14F-4D97-AF65-F5344CB8AC3E}">
        <p14:creationId xmlns:p14="http://schemas.microsoft.com/office/powerpoint/2010/main" val="377566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63639"/>
            <a:ext cx="10515600" cy="57133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protected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(Bundle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super.onCreate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setContentView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R.layout.activity_books_images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Bundle b=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getIntent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getExtras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sel2=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b.getInt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Sel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");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CheckBox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cb1=(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CheckBox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(R.id.cbi1);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CheckBox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cb2=(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CheckBox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(R.id.cbi2);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CheckBox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cb3=(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CheckBox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(R.id.cbi3);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CheckBox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cb4=(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CheckBox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(R.id.cbi4);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ImageView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iv1=(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ImageView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(R.id.iv1);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ImageView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iv2=(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ImageView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(R.id.iv2);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ImageView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iv3=(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ImageView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(R.id.iv3);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ImageView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iv4=(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ImageView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(R.id.iv4);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</p:txBody>
      </p:sp>
    </p:spTree>
    <p:extLst>
      <p:ext uri="{BB962C8B-B14F-4D97-AF65-F5344CB8AC3E}">
        <p14:creationId xmlns:p14="http://schemas.microsoft.com/office/powerpoint/2010/main" val="2830182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63639"/>
            <a:ext cx="10515600" cy="57133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if(sel2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==1)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cb1.setText(C[0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]);	cb2.setText(C[1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]);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cb3.setText(C[2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]);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cb4.setText(C[3]);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iv1.setImageResource(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CIm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[0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]);	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iv2.setImageResource(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CIm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[1]);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iv3.setImageResource(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CIm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[2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]);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iv4.setImageResource(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CIm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[3]);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price=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Cprice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else if(sel2==2)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cb1.setText(Java[0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]);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cb2.setText(Java[1]);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cb3.setText(Java[2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]);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cb4.setText(Java[3]);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iv1.setImageResource(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JIm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[0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]);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iv2.setImageResource(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JIm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[1]);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iv3.setImageResource(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JIm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[2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]);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iv4.setImageResource(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JIm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[3]);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price=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Jprice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</a:p>
        </p:txBody>
      </p:sp>
    </p:spTree>
    <p:extLst>
      <p:ext uri="{BB962C8B-B14F-4D97-AF65-F5344CB8AC3E}">
        <p14:creationId xmlns:p14="http://schemas.microsoft.com/office/powerpoint/2010/main" val="755905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63639"/>
            <a:ext cx="10515600" cy="57133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else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if(sel2==3)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cb1.setText(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[0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]);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cb2.setText(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[1]);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cb3.setText(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[2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]);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cb4.setText(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[3]);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iv1.setImageResource(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DIm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[0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]);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iv2.setImageResource(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DIm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[1]);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iv3.setImageResource(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DIm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[2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]);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iv4.setImageResource(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DIm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[3]);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price=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Dprice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else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{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cb1.setOnClickListener(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cbListener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cb2.setOnClickListener(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cbListener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cb3.setOnClickListener(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cbListener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cb4.setOnClickListener(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cbListener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</p:txBody>
      </p:sp>
    </p:spTree>
    <p:extLst>
      <p:ext uri="{BB962C8B-B14F-4D97-AF65-F5344CB8AC3E}">
        <p14:creationId xmlns:p14="http://schemas.microsoft.com/office/powerpoint/2010/main" val="2331760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63639"/>
            <a:ext cx="10515600" cy="57133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private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OnClickListener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cbListener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=new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OnClickListener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public void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onClick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(View v)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vid=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v.getId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if(vid==R.id.cbi1)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{	if (((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CheckBox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)v).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isChecked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	p1=price[0];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else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	p1=0;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}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if(vid==R.id.cbi2)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{	if (((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CheckBox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)v).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isChecked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	p2=price[1];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else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	p2=0;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}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</a:p>
        </p:txBody>
      </p:sp>
    </p:spTree>
    <p:extLst>
      <p:ext uri="{BB962C8B-B14F-4D97-AF65-F5344CB8AC3E}">
        <p14:creationId xmlns:p14="http://schemas.microsoft.com/office/powerpoint/2010/main" val="3286360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63639"/>
            <a:ext cx="10515600" cy="57133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if(vid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==R.id.cbi3)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{	if (((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CheckBox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)v).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isChecked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	p3=price[2];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else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	p3=0;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}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if(vid==R.id.cbi4)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{	if (((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CheckBox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)v).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isChecked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	p4=price[3];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else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	p4=0;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}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};</a:t>
            </a:r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779894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63639"/>
            <a:ext cx="10515600" cy="5713324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public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goBack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(View v)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startActivity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(new Intent("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SubListI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"));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} 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public void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nextAct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(View v)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float P=p1+p2+p3+p4;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Intent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iob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=new Intent("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PriceI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");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Bundle b=new Bundle();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b.putFloat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Bill",P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//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b.putString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("Name", name);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iob.putExtras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(b);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startActivity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iob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5965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09433"/>
            <a:ext cx="10515600" cy="576753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Picker Views : Time and Date Picker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Activity_time_date_piker.xml</a:t>
            </a:r>
            <a:endParaRPr lang="en-US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/>
              <a:t>&lt;</a:t>
            </a:r>
            <a:r>
              <a:rPr lang="en-US" sz="1800" dirty="0" err="1"/>
              <a:t>RelativeLayout</a:t>
            </a:r>
            <a:r>
              <a:rPr lang="en-US" sz="1800" dirty="0"/>
              <a:t> </a:t>
            </a:r>
            <a:r>
              <a:rPr lang="en-US" sz="1800" dirty="0" err="1"/>
              <a:t>xmlns:android</a:t>
            </a:r>
            <a:r>
              <a:rPr lang="en-US" sz="1800" dirty="0"/>
              <a:t>=</a:t>
            </a:r>
            <a:r>
              <a:rPr lang="en-US" sz="1800" i="1" dirty="0"/>
              <a:t>"http://schemas.android.com/</a:t>
            </a:r>
            <a:r>
              <a:rPr lang="en-US" sz="1800" i="1" dirty="0" err="1"/>
              <a:t>apk</a:t>
            </a:r>
            <a:r>
              <a:rPr lang="en-US" sz="1800" i="1" dirty="0"/>
              <a:t>/res/android"</a:t>
            </a:r>
          </a:p>
          <a:p>
            <a:pPr marL="0" indent="0">
              <a:buNone/>
            </a:pPr>
            <a:r>
              <a:rPr lang="en-US" sz="1800" dirty="0" err="1" smtClean="0"/>
              <a:t>tools:context</a:t>
            </a:r>
            <a:r>
              <a:rPr lang="en-US" sz="1800" dirty="0"/>
              <a:t>=</a:t>
            </a:r>
            <a:r>
              <a:rPr lang="en-US" sz="1800" i="1" dirty="0"/>
              <a:t>"</a:t>
            </a:r>
            <a:r>
              <a:rPr lang="en-US" sz="1800" i="1" dirty="0" err="1"/>
              <a:t>com.example.timedatepicker.TimeDatePickerActivity</a:t>
            </a:r>
            <a:r>
              <a:rPr lang="en-US" sz="1800" i="1" dirty="0" smtClean="0"/>
              <a:t>"&gt;</a:t>
            </a:r>
            <a:endParaRPr lang="en-US" sz="1800" i="1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&lt;</a:t>
            </a:r>
            <a:r>
              <a:rPr lang="en-US" sz="1800" dirty="0" err="1"/>
              <a:t>DatePicker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    </a:t>
            </a:r>
            <a:r>
              <a:rPr lang="en-US" sz="1800" dirty="0" err="1"/>
              <a:t>android:id</a:t>
            </a:r>
            <a:r>
              <a:rPr lang="en-US" sz="1800" dirty="0"/>
              <a:t>=</a:t>
            </a:r>
            <a:r>
              <a:rPr lang="en-US" sz="1800" i="1" dirty="0"/>
              <a:t>"@+id/</a:t>
            </a:r>
            <a:r>
              <a:rPr lang="en-US" sz="1800" i="1" dirty="0" err="1"/>
              <a:t>datePicker</a:t>
            </a:r>
            <a:r>
              <a:rPr lang="en-US" sz="1800" i="1" dirty="0" smtClean="0"/>
              <a:t>"/&gt;</a:t>
            </a:r>
            <a:endParaRPr lang="en-US" sz="1800" i="1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&lt;</a:t>
            </a:r>
            <a:r>
              <a:rPr lang="en-US" sz="1800" dirty="0" err="1"/>
              <a:t>TimePicker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    </a:t>
            </a:r>
            <a:r>
              <a:rPr lang="en-US" sz="1800" dirty="0" err="1"/>
              <a:t>android:id</a:t>
            </a:r>
            <a:r>
              <a:rPr lang="en-US" sz="1800" dirty="0"/>
              <a:t>=</a:t>
            </a:r>
            <a:r>
              <a:rPr lang="en-US" sz="1800" i="1" dirty="0"/>
              <a:t>"@+id/</a:t>
            </a:r>
            <a:r>
              <a:rPr lang="en-US" sz="1800" i="1" dirty="0" err="1"/>
              <a:t>timePicker</a:t>
            </a:r>
            <a:r>
              <a:rPr lang="en-US" sz="1800" i="1" dirty="0" smtClean="0"/>
              <a:t>"/&gt;</a:t>
            </a:r>
            <a:endParaRPr lang="en-US" sz="1800" i="1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&lt;</a:t>
            </a:r>
            <a:r>
              <a:rPr lang="en-US" sz="1800" dirty="0" smtClean="0"/>
              <a:t>Button	    </a:t>
            </a:r>
            <a:r>
              <a:rPr lang="en-US" sz="1800" dirty="0" err="1"/>
              <a:t>android:id</a:t>
            </a:r>
            <a:r>
              <a:rPr lang="en-US" sz="1800" dirty="0"/>
              <a:t>=</a:t>
            </a:r>
            <a:r>
              <a:rPr lang="en-US" sz="1800" i="1" dirty="0"/>
              <a:t>"@+</a:t>
            </a:r>
            <a:r>
              <a:rPr lang="en-US" sz="1800" i="1" dirty="0" smtClean="0"/>
              <a:t>id/</a:t>
            </a:r>
            <a:r>
              <a:rPr lang="en-US" sz="1800" i="1" dirty="0" err="1" smtClean="0"/>
              <a:t>btnSet</a:t>
            </a:r>
            <a:r>
              <a:rPr lang="en-US" sz="1800" i="1" dirty="0" smtClean="0"/>
              <a:t>“	</a:t>
            </a:r>
            <a:r>
              <a:rPr lang="en-US" sz="1800" dirty="0" err="1" smtClean="0"/>
              <a:t>android:onClick</a:t>
            </a:r>
            <a:r>
              <a:rPr lang="en-US" sz="1800" dirty="0"/>
              <a:t>=</a:t>
            </a:r>
            <a:r>
              <a:rPr lang="en-US" sz="1800" i="1" dirty="0"/>
              <a:t>"</a:t>
            </a:r>
            <a:r>
              <a:rPr lang="en-US" sz="1800" i="1" dirty="0" err="1"/>
              <a:t>onClick</a:t>
            </a:r>
            <a:r>
              <a:rPr lang="en-US" sz="1800" i="1" dirty="0"/>
              <a:t>"</a:t>
            </a:r>
          </a:p>
          <a:p>
            <a:pPr marL="0" indent="0">
              <a:buNone/>
            </a:pPr>
            <a:r>
              <a:rPr lang="en-US" sz="1800" dirty="0"/>
              <a:t>    </a:t>
            </a:r>
            <a:r>
              <a:rPr lang="en-US" sz="1800" dirty="0" err="1"/>
              <a:t>android:text</a:t>
            </a:r>
            <a:r>
              <a:rPr lang="en-US" sz="1800" dirty="0"/>
              <a:t>=</a:t>
            </a:r>
            <a:r>
              <a:rPr lang="en-US" sz="1800" i="1" dirty="0"/>
              <a:t>"I am all set!" /&gt;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&lt;/</a:t>
            </a:r>
            <a:r>
              <a:rPr lang="en-US" sz="1800" dirty="0" err="1"/>
              <a:t>RelativeLayout</a:t>
            </a:r>
            <a:r>
              <a:rPr lang="en-US" sz="1800" dirty="0"/>
              <a:t>&gt;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903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09433"/>
            <a:ext cx="10515600" cy="576753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public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getList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(View v)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{	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name=((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EditText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(R.id.et)).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getText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toString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Bundle b=new Bundle();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b.putInt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Sel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",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optSel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b.putString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("Name", name);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Intent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iOb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=new Intent("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ListOfBooks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");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iOb.putExtras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(b);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startActivity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iOb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1313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09433"/>
            <a:ext cx="10515600" cy="57675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TimeDatePickerActivity.java</a:t>
            </a:r>
          </a:p>
          <a:p>
            <a:pPr marL="0" indent="0">
              <a:buNone/>
            </a:pP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TimeDatePickerActivity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extends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ActionBarActivity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pPr marL="0" indent="0">
              <a:buNone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TimePicker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timePicker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DatePicker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datePicker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hour, minute;</a:t>
            </a:r>
          </a:p>
          <a:p>
            <a:pPr marL="0" indent="0">
              <a:buNone/>
            </a:pP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yr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month, day;</a:t>
            </a:r>
          </a:p>
          <a:p>
            <a:pPr marL="0" indent="0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static final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TIME_DIALOG_ID = 0;</a:t>
            </a:r>
          </a:p>
          <a:p>
            <a:pPr marL="0" indent="0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static final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DATE_DIALOG_ID = 1;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protected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(Bundle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super.onCreate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setContentView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R.layout.</a:t>
            </a:r>
            <a:r>
              <a:rPr 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activity_time_date_picker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13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09433"/>
            <a:ext cx="10515600" cy="57675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timePicker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TimePicker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R.id.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timePicker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timePicker.setIs24HourView(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datePicker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DatePicker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R.id.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datePicker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//---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get the current date---</a:t>
            </a:r>
          </a:p>
          <a:p>
            <a:pPr marL="0" indent="0">
              <a:buNone/>
            </a:pP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Calendar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today =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Calendar.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getInstance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yr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today.get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Calendar.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month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today.get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Calendar.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MONTH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day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today.get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Calendar.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DAY_OF_MONTH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showDialog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DATE_DIALOG_ID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757871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09433"/>
            <a:ext cx="10515600" cy="57675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protected Dialog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onCreateDialog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id)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switch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(id) 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case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TIME_DIALOG_ID: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return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TimePickerDialog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(this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mTimeSetListener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hour, minute, false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case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DATE_DIALOG_ID: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return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DatePickerDialog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(this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mDateSetListener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month, day);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return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null;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638457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09433"/>
            <a:ext cx="10515600" cy="57675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private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DatePickerDialog.OnDateSetListener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mDateSetListener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DatePickerDialog.OnDateSetListener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public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onDateSet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DatePicker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view,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year,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monthOfYear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dayOfMonth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yr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year;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month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monthOfYear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day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dayOfMonth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makeText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getBaseContext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(),"You have selected : " + (month + 1) +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"/"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day + "/" +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year,Toast.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LENGTH_SHORT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).show();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};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51436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09433"/>
            <a:ext cx="10515600" cy="57675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private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TimePickerDialog.OnTimeSetListener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mTimeSetListener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TimePickerDialog.OnTimeSetListener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public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onTimeSet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TimePicker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view,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hourOfDay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minuteOfHour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hour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hourOfDay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minute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minuteOfHour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SimpleDateFormat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timeFormat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new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SimpleDateFormat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hh:mm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aa");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Date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date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new Date(0,0,0, hour, minute);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String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strDate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timeFormat.format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(date);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makeText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getBaseContext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(),"You have selected " +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strDate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LENGTH_SHORT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).show();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};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2169243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09433"/>
            <a:ext cx="10515600" cy="57675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void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onClick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(View view) 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makeText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getBaseContext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(),</a:t>
            </a:r>
          </a:p>
          <a:p>
            <a:pPr marL="0" indent="0">
              <a:buNone/>
            </a:pP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Date selected:" + (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datePicker.getMonth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+ 1) 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"/"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datePicker.getDayOfMonth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+"/" +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datePicker.getYear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+ "\n" +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"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 selected:" +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timePicker.getCurrentHour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+ ":" +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timePicker.getCurrentMinute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(),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LENGTH_SHORT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).show();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72003847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09433"/>
            <a:ext cx="10515600" cy="576753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AutoCompleteTextView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Activity.xml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RelativeLayout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tools:context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com.example.autocompletetext.AutoCompleteTextActivity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"&gt;</a:t>
            </a:r>
            <a:endParaRPr lang="en-US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tv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"Text Book 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Names“ /&gt;</a:t>
            </a:r>
            <a:endParaRPr lang="en-US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AutoCompleteTextView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id/act1“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android:ems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10“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"" &gt;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requestFocus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/&gt;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&lt;/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AutoCompleteTextView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Button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"@+id/button1"</a:t>
            </a:r>
          </a:p>
          <a:p>
            <a:pPr marL="0" indent="0">
              <a:buNone/>
            </a:pP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android:onClick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getBook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"Submit" /&gt;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&lt;/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RelativeLayout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790356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09433"/>
            <a:ext cx="10515600" cy="576753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class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AutoCompleteTextActivity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extends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ActionBarActivity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String[] books =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 "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Let Us C", "The C Programming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Language","Understanding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Pointers in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C","Data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Structures With C by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Lipschutz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", "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Java: The Complete Reference", "Head First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Java","Java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A Beginner’s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Guide","Core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Java Volume I — Fundamentals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",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"Introduction to Algorithms", "Fundamentals of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Algorithms","The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Algorithm Design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Manual","Algorithmic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Programming“ };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AutoCompleteTextView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protected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(Bundle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super.onCreate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setContentView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R.layout.activity_auto_complete_text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</p:txBody>
      </p:sp>
    </p:spTree>
    <p:extLst>
      <p:ext uri="{BB962C8B-B14F-4D97-AF65-F5344CB8AC3E}">
        <p14:creationId xmlns:p14="http://schemas.microsoft.com/office/powerpoint/2010/main" val="156050300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09433"/>
            <a:ext cx="10515600" cy="576753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ArrayAdapter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&lt;String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adapter = new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ArrayAdapter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&lt;String&gt;(this,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android.R.layout.simple_dropdown_item_1line, books);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AutoCompleteTextView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(R.id.act1);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textView.setThreshold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textView.setAdapter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(adapter);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public void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getBook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(View v)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String s=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textView.getText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toString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Toast.makeText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this,s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Toast.LENGTH_LONG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43239389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09433"/>
            <a:ext cx="10515600" cy="576753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Grid 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Activity.xml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LinearLayout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xmlns:android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"http://schemas.android.com/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apk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/res/android"</a:t>
            </a:r>
          </a:p>
          <a:p>
            <a:pPr marL="0" indent="0">
              <a:buNone/>
            </a:pP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android:orientation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"vertical" 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GridView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gridview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android:layout_width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fill_parent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android:layout_height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fill_parent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android:numColumns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auto_fit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android:verticalSpacing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"10dp"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android:horizontalSpacing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"10dp"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android:columnWidth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"90dp"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android:stretchMode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columnWidth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android:gravity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"center" /&gt;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&lt;/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LinearLayout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27397059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09433"/>
            <a:ext cx="10515600" cy="60323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ListOfBooks.java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class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ListOfBooks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extends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ActionBarActivity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String C[]={"Let Us C ", "The C Programming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Language","Understanding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Pointers in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C","Data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Structures With C by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Lipschutz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"};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float[]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Cprice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={200,229,209,432};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String Java[]={"Java: The Complete Reference ", "Head First Java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", "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Java: A Beginner’s Guide ","Core Java Volume I — Fundamentals "};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float[]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Jprice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={615,700,650,400};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String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[]={"Introduction to Algorithms ", "Design and Analysis of Algorithms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", "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Algorithm Design Manual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", "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Algorithmic Programming"};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float[]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Dprice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={995,514,895,499};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float[] price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={0,0,0,0};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float p1,p2,p3,p4;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String name;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56848027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09433"/>
            <a:ext cx="10515600" cy="57675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GridActivity.java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class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GridActivity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extends Activity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//---the images to display---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Integer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[]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imageIDs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={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R.drawable.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let_us_c,R.drawable.pointers_in_c,R.drawable.ds_with_c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>
              <a:buNone/>
            </a:pP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R.drawable.anci_c,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R.drawable.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java_com_ref,R.drawable.java_beg,R.drawable.int_to_alg,R.drawable.head_first_java,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R.drawable.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fund_of_alg,R.drawable.core_java,R.drawable.alg_prog,R.drawable.alg_design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};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void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(Bundle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super.onCreate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setContentView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R.layout.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main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GridView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gridView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GridView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R.id.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gridview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gridView.setAdapter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ImageAdapter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(this));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</p:txBody>
      </p:sp>
    </p:spTree>
    <p:extLst>
      <p:ext uri="{BB962C8B-B14F-4D97-AF65-F5344CB8AC3E}">
        <p14:creationId xmlns:p14="http://schemas.microsoft.com/office/powerpoint/2010/main" val="100295257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1069"/>
            <a:ext cx="10515600" cy="598589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gridView.setOnItemClickListener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OnItemClickListener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void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onItemClick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AdapterView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&lt;?&gt; parent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View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v,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position, long id)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{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            	String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s=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getResources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getResourceEntryName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imageIDs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[position]);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        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makeText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getBaseContext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(),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"pic" + s + " selected",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                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LENGTH_SHORT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});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82561150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1069"/>
            <a:ext cx="10515600" cy="598589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class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ImageAdapter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extends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BaseAdapter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{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private Context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context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ImageAdapter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(Context c)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           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context = c;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}</a:t>
            </a:r>
          </a:p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public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getCount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</a:t>
            </a:r>
            <a:endParaRPr lang="en-US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{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return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imageIDs.length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}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public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Object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getItem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position) </a:t>
            </a:r>
            <a:endParaRPr lang="en-US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{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return position;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}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public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long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getItemId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position) </a:t>
            </a:r>
            <a:endParaRPr lang="en-US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{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return position;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}</a:t>
            </a:r>
          </a:p>
          <a:p>
            <a:pPr marL="0" indent="0">
              <a:buNone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27581679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1069"/>
            <a:ext cx="10515600" cy="598589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public </a:t>
            </a:r>
            <a:r>
              <a:rPr 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View </a:t>
            </a:r>
            <a:r>
              <a:rPr lang="en-US" sz="1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getView</a:t>
            </a:r>
            <a:r>
              <a:rPr 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position, View </a:t>
            </a:r>
            <a:r>
              <a:rPr lang="en-US" sz="17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convertView,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ViewGroup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parent)</a:t>
            </a:r>
          </a:p>
          <a:p>
            <a:pPr marL="0" indent="0">
              <a:buNone/>
            </a:pP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{</a:t>
            </a:r>
          </a:p>
          <a:p>
            <a:pPr marL="0" indent="0">
              <a:buNone/>
            </a:pP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ImageView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imageView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(</a:t>
            </a:r>
            <a:r>
              <a:rPr lang="en-US" sz="1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convertView</a:t>
            </a:r>
            <a:r>
              <a:rPr 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== null) </a:t>
            </a:r>
            <a:endParaRPr lang="en-US" sz="17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imageView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ImageView</a:t>
            </a:r>
            <a:r>
              <a:rPr 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(context);</a:t>
            </a:r>
          </a:p>
          <a:p>
            <a:pPr marL="0" indent="0">
              <a:buNone/>
            </a:pP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imageView.setLayoutParams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GridView.LayoutParams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(85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85));</a:t>
            </a:r>
          </a:p>
          <a:p>
            <a:pPr marL="0" indent="0">
              <a:buNone/>
            </a:pP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imageView.setScaleType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ImageView.ScaleType.</a:t>
            </a:r>
            <a:r>
              <a:rPr lang="en-US" sz="17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CENTER_CROP</a:t>
            </a:r>
            <a:r>
              <a:rPr lang="en-US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imageView.setPadding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(5, 5, 5, 5);</a:t>
            </a:r>
          </a:p>
          <a:p>
            <a:pPr marL="0" indent="0">
              <a:buNone/>
            </a:pP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r>
              <a:rPr 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else </a:t>
            </a:r>
          </a:p>
          <a:p>
            <a:pPr marL="0" indent="0">
              <a:buNone/>
            </a:pPr>
            <a:r>
              <a:rPr 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imageView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(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ImageView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convertView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}</a:t>
            </a:r>
          </a:p>
          <a:p>
            <a:pPr marL="0" indent="0">
              <a:buNone/>
            </a:pP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imageView.setImageResource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imageIDs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[position]);</a:t>
            </a:r>
          </a:p>
          <a:p>
            <a:pPr marL="0" indent="0">
              <a:buNone/>
            </a:pP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return </a:t>
            </a:r>
            <a:r>
              <a:rPr lang="en-US" sz="1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imageView</a:t>
            </a:r>
            <a:r>
              <a:rPr 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}</a:t>
            </a:r>
          </a:p>
          <a:p>
            <a:pPr marL="0" indent="0">
              <a:buNone/>
            </a:pP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</a:p>
          <a:p>
            <a:pPr marL="0" indent="0">
              <a:buNone/>
            </a:pP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21067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1069"/>
            <a:ext cx="10515600" cy="598589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USING MENUS WITH VIEWS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Menus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useful for displaying additional options that are not directly visible on the main UI of an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application. </a:t>
            </a: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There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two main types of menus in Android: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Options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menu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Displays information related to the current activity. In Android,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 activate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options menu by pressing the MENU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button.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Context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menu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Displays information related to a particular view on an activity.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Android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to activate a context menu you tap and hold on to it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lvl="1" indent="0">
              <a:buNone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Creating the Helper 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Methods</a:t>
            </a:r>
          </a:p>
          <a:p>
            <a:pPr marL="0" indent="0">
              <a:buNone/>
            </a:pP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Before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creating the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options and context menus,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one needs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create two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helper methods –</a:t>
            </a:r>
          </a:p>
          <a:p>
            <a:pPr marL="0" indent="0">
              <a:buNone/>
            </a:pP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457200">
              <a:buFont typeface="+mj-lt"/>
              <a:buAutoNum type="arabicPeriod"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create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list of items to show inside a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menu.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handle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event that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fired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the user selects an item inside the menu.</a:t>
            </a:r>
          </a:p>
        </p:txBody>
      </p:sp>
    </p:spTree>
    <p:extLst>
      <p:ext uri="{BB962C8B-B14F-4D97-AF65-F5344CB8AC3E}">
        <p14:creationId xmlns:p14="http://schemas.microsoft.com/office/powerpoint/2010/main" val="300140733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1069"/>
            <a:ext cx="10515600" cy="5985894"/>
          </a:xfrm>
        </p:spPr>
        <p:txBody>
          <a:bodyPr>
            <a:noAutofit/>
          </a:bodyPr>
          <a:lstStyle/>
          <a:p>
            <a:endParaRPr lang="en-US" sz="1800" dirty="0" smtClean="0"/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 a menu item to the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menu  use the add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method, whose arguments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as follows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groupId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The group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identifier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the menu item should be part of. Use 0 if an item is not in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group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/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itemId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A unique item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ID.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order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The order in which the item should be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displayed.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title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The text to display for the menu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item.</a:t>
            </a:r>
          </a:p>
          <a:p>
            <a:pPr lvl="1"/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setAlphabeticShortcut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used to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assign a shortcut key to the menu item so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 users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select an item by pressing a key on the keyboard.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setIcon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 sets an image to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 displayed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the menu item.</a:t>
            </a:r>
          </a:p>
        </p:txBody>
      </p:sp>
    </p:spTree>
    <p:extLst>
      <p:ext uri="{BB962C8B-B14F-4D97-AF65-F5344CB8AC3E}">
        <p14:creationId xmlns:p14="http://schemas.microsoft.com/office/powerpoint/2010/main" val="255026181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1069"/>
            <a:ext cx="10515600" cy="5985894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1800" b="1" dirty="0" smtClean="0"/>
          </a:p>
          <a:p>
            <a:pPr marL="0" indent="0">
              <a:buNone/>
            </a:pPr>
            <a:r>
              <a:rPr lang="en-US" sz="1800" b="1" dirty="0" smtClean="0"/>
              <a:t>Options Menu</a:t>
            </a:r>
          </a:p>
          <a:p>
            <a:r>
              <a:rPr lang="en-US" sz="1800" dirty="0"/>
              <a:t>To display the options menu for your </a:t>
            </a:r>
            <a:r>
              <a:rPr lang="en-US" sz="1800" dirty="0" smtClean="0"/>
              <a:t>activity, implement </a:t>
            </a:r>
            <a:r>
              <a:rPr lang="en-US" sz="1800" dirty="0"/>
              <a:t>two methods in your activity:</a:t>
            </a:r>
          </a:p>
          <a:p>
            <a:r>
              <a:rPr lang="en-US" sz="1800" dirty="0" err="1"/>
              <a:t>onCreateOptionsMenu</a:t>
            </a:r>
            <a:r>
              <a:rPr lang="en-US" sz="1800" dirty="0"/>
              <a:t>() </a:t>
            </a:r>
            <a:r>
              <a:rPr lang="en-US" sz="1800" dirty="0" smtClean="0"/>
              <a:t> - is called </a:t>
            </a:r>
            <a:r>
              <a:rPr lang="en-US" sz="1800" dirty="0"/>
              <a:t>when the MENU button is pressed</a:t>
            </a:r>
            <a:r>
              <a:rPr lang="en-US" sz="1800" dirty="0" smtClean="0"/>
              <a:t>. In the code we use the </a:t>
            </a:r>
            <a:r>
              <a:rPr lang="en-US" sz="1800" dirty="0" err="1"/>
              <a:t>CreateMenu</a:t>
            </a:r>
            <a:r>
              <a:rPr lang="en-US" sz="1800" dirty="0"/>
              <a:t>() helper method </a:t>
            </a:r>
            <a:r>
              <a:rPr lang="en-US" sz="1800" dirty="0" smtClean="0"/>
              <a:t>to display </a:t>
            </a:r>
            <a:r>
              <a:rPr lang="en-US" sz="1800" dirty="0"/>
              <a:t>the options menu. </a:t>
            </a:r>
            <a:endParaRPr lang="en-US" sz="1800" dirty="0" smtClean="0"/>
          </a:p>
          <a:p>
            <a:r>
              <a:rPr lang="en-US" sz="1800" dirty="0" err="1" smtClean="0"/>
              <a:t>onOptionsItemSelected</a:t>
            </a:r>
            <a:r>
              <a:rPr lang="en-US" sz="1800" dirty="0" smtClean="0"/>
              <a:t>() – called when </a:t>
            </a:r>
            <a:r>
              <a:rPr lang="en-US" sz="1800" dirty="0"/>
              <a:t>a menu item is </a:t>
            </a:r>
            <a:r>
              <a:rPr lang="en-US" sz="1800" dirty="0" smtClean="0"/>
              <a:t>selected. </a:t>
            </a:r>
            <a:r>
              <a:rPr lang="en-US" sz="1800" dirty="0"/>
              <a:t>In the code we </a:t>
            </a:r>
            <a:r>
              <a:rPr lang="en-US" sz="1800" dirty="0" smtClean="0"/>
              <a:t>call </a:t>
            </a:r>
            <a:r>
              <a:rPr lang="en-US" sz="1800" dirty="0"/>
              <a:t>the </a:t>
            </a:r>
            <a:r>
              <a:rPr lang="en-US" sz="1800" dirty="0" err="1"/>
              <a:t>MenuChoice</a:t>
            </a:r>
            <a:r>
              <a:rPr lang="en-US" sz="1800" dirty="0"/>
              <a:t>() method to display the menu item selected (and </a:t>
            </a:r>
            <a:r>
              <a:rPr lang="en-US" sz="1800" dirty="0" smtClean="0"/>
              <a:t>perform whatever </a:t>
            </a:r>
            <a:r>
              <a:rPr lang="en-US" sz="1800" dirty="0"/>
              <a:t>action is appropriate).</a:t>
            </a:r>
            <a:endParaRPr lang="en-US" sz="1800" b="1" dirty="0"/>
          </a:p>
          <a:p>
            <a:endParaRPr lang="en-US" sz="1800" dirty="0" smtClean="0"/>
          </a:p>
          <a:p>
            <a:pPr marL="0" indent="0">
              <a:buNone/>
            </a:pPr>
            <a:r>
              <a:rPr lang="en-US" sz="1800" b="1" dirty="0" smtClean="0"/>
              <a:t>Context Menu</a:t>
            </a:r>
          </a:p>
          <a:p>
            <a:r>
              <a:rPr lang="en-US" sz="1800" dirty="0" smtClean="0"/>
              <a:t>To </a:t>
            </a:r>
            <a:r>
              <a:rPr lang="en-US" sz="1800" dirty="0"/>
              <a:t>associate a context menu with a view on an activity, </a:t>
            </a:r>
            <a:r>
              <a:rPr lang="en-US" sz="1800" dirty="0" smtClean="0"/>
              <a:t>call the </a:t>
            </a:r>
            <a:r>
              <a:rPr lang="en-US" sz="1800" dirty="0" err="1" smtClean="0"/>
              <a:t>setOnCreateContextMenuListener</a:t>
            </a:r>
            <a:r>
              <a:rPr lang="en-US" sz="1800" dirty="0"/>
              <a:t>() method of that particular </a:t>
            </a:r>
            <a:r>
              <a:rPr lang="en-US" sz="1800" dirty="0" smtClean="0"/>
              <a:t>view.</a:t>
            </a:r>
          </a:p>
          <a:p>
            <a:r>
              <a:rPr lang="en-US" sz="1800" dirty="0" smtClean="0"/>
              <a:t>The </a:t>
            </a:r>
            <a:r>
              <a:rPr lang="en-US" sz="1800" dirty="0" err="1" smtClean="0"/>
              <a:t>onCreateContextMenu</a:t>
            </a:r>
            <a:r>
              <a:rPr lang="en-US" sz="1800" dirty="0"/>
              <a:t>() method is </a:t>
            </a:r>
            <a:r>
              <a:rPr lang="en-US" sz="1800" dirty="0" smtClean="0"/>
              <a:t>called when the view creates an event. </a:t>
            </a:r>
          </a:p>
          <a:p>
            <a:r>
              <a:rPr lang="en-US" sz="1800" dirty="0" smtClean="0"/>
              <a:t>In the code we call </a:t>
            </a:r>
            <a:r>
              <a:rPr lang="en-US" sz="1800" dirty="0"/>
              <a:t>the </a:t>
            </a:r>
            <a:r>
              <a:rPr lang="en-US" sz="1800" dirty="0" err="1"/>
              <a:t>CreateMenu</a:t>
            </a:r>
            <a:r>
              <a:rPr lang="en-US" sz="1800" dirty="0"/>
              <a:t>() </a:t>
            </a:r>
            <a:r>
              <a:rPr lang="en-US" sz="1800" dirty="0" smtClean="0"/>
              <a:t>in this method </a:t>
            </a:r>
            <a:r>
              <a:rPr lang="en-US" sz="1800" dirty="0"/>
              <a:t>to display the context menu.</a:t>
            </a:r>
          </a:p>
          <a:p>
            <a:r>
              <a:rPr lang="en-US" sz="1800" dirty="0"/>
              <a:t>Similarly, when an item inside the context menu is selected, </a:t>
            </a:r>
            <a:r>
              <a:rPr lang="en-US" sz="1800" dirty="0" smtClean="0"/>
              <a:t>the </a:t>
            </a:r>
            <a:r>
              <a:rPr lang="en-US" sz="1800" dirty="0" err="1" smtClean="0"/>
              <a:t>onContextItemSelected</a:t>
            </a:r>
            <a:r>
              <a:rPr lang="en-US" sz="1800" dirty="0"/>
              <a:t>() method is called, where you call </a:t>
            </a:r>
            <a:r>
              <a:rPr lang="en-US" sz="1800" dirty="0" smtClean="0"/>
              <a:t>the </a:t>
            </a:r>
            <a:r>
              <a:rPr lang="en-US" sz="1800" dirty="0" err="1" smtClean="0"/>
              <a:t>MenuChoice</a:t>
            </a:r>
            <a:r>
              <a:rPr lang="en-US" sz="1800" dirty="0"/>
              <a:t>() method to display a message to the user.</a:t>
            </a: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119596161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1069"/>
            <a:ext cx="10515600" cy="598589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package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com.example.menusexample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android.support.v7.app.ActionBarActivity;</a:t>
            </a:r>
          </a:p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android.os.Bundle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android.view.ContextMenu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android.view.ContextMenu.ContextMenuInfo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android.view.Menu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android.view.MenuItem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android.view.View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android.widget.Button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android.widget.Toast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class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MenuExample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extends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ActionBarActivity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protected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(Bundle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super.onCreate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setContentView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R.layout.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activity_menu_example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Button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btn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(Button)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(R.id.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button1);// for context menu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btn.setOnCreateContextMenuListener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545435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1069"/>
            <a:ext cx="10515600" cy="598589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// CONTEXT MENU CREATION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onCreateContextMenu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ContextMenu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menu, View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view,ContextMenuInfo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menuInfo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super.onCreateContextMenu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(menu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view,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menuInfo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CreateMenu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(menu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boolean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onContextItemSelected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MenuItem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item)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return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MenuChoice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(item);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//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MENU CREATION</a:t>
            </a:r>
          </a:p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boolean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onCreateOptionsMenu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(Menu menu) 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super.onCreateOptionsMenu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(menu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CreateMenu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(menu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return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true;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boolean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onOptionsItemSelected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MenuItem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item)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return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MenuChoice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(item);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68670551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1069"/>
            <a:ext cx="10515600" cy="598589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private void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CreateMenu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(Menu menu)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MenuItem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mnu1 =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menu.add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(0, 0, 0, "Item 1");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mnu1.setAlphabeticShortcut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('a');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mnu1.setIcon(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R.drawable.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ic_launcher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MenuItem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mnu2 =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menu.add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(0, 1, 1, "Item 2");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mnu2.setAlphabeticShortcut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('b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');		mnu2.setIcon(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R.drawable.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ic_launcher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MenuItem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mnu3 =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menu.add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(0, 2, 2, "Item 3");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mnu3.setAlphabeticShortcut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('c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');		mnu3.setIcon(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R.drawable.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ic_launcher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MenuItem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mnu4 =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menu.add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(0, 3, 3, "Item 4");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mnu4.setAlphabeticShortcut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('d');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menu.add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(0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4, 4, "Item 5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");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menu.add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(0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5, 5, "Item 6");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menu.add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(0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6, 6, "Item 7");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52799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09433"/>
            <a:ext cx="10515600" cy="57675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boolean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[]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CSel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new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boolean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C.length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@Override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protected void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(Bundle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super.onCreate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setContentView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R.layout.activity_list_of_books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Bundle b=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getIntent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getExtras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sel2=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b.getInt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Sel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name=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b.getString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("Name");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CheckBox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cb1=(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CheckBox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(R.id.cb1);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CheckBox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cb2=(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CheckBox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(R.id.cb2);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CheckBox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cb3=(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CheckBox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(R.id.cb3);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CheckBox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cb4=(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CheckBox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(R.id.cb4);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79134065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1069"/>
            <a:ext cx="10515600" cy="626124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private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boolean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MenuChoice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MenuItem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item)</a:t>
            </a:r>
          </a:p>
          <a:p>
            <a:pPr marL="0" indent="0">
              <a:buNone/>
            </a:pP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switch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item.getItemId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 </a:t>
            </a:r>
          </a:p>
          <a:p>
            <a:pPr marL="0" indent="0">
              <a:buNone/>
            </a:pP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case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0:Toast.</a:t>
            </a:r>
            <a:r>
              <a:rPr lang="en-US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makeText(this, "You clicked on Item 1",Toast.LENGTH_LONG).show();</a:t>
            </a:r>
          </a:p>
          <a:p>
            <a:pPr marL="0" indent="0">
              <a:buNone/>
            </a:pP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return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true;</a:t>
            </a:r>
          </a:p>
          <a:p>
            <a:pPr marL="0" indent="0">
              <a:buNone/>
            </a:pP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case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1:Toast.</a:t>
            </a:r>
            <a:r>
              <a:rPr lang="en-US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makeText(this, "You clicked on Item 2",Toast.LENGTH_LONG).show();</a:t>
            </a:r>
          </a:p>
          <a:p>
            <a:pPr marL="0" indent="0">
              <a:buNone/>
            </a:pP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return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true;</a:t>
            </a:r>
          </a:p>
          <a:p>
            <a:pPr marL="0" indent="0">
              <a:buNone/>
            </a:pP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case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2:Toast.</a:t>
            </a:r>
            <a:r>
              <a:rPr lang="en-US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makeText(this, "You clicked on Item 3",Toast.LENGTH_LONG).show();</a:t>
            </a:r>
          </a:p>
          <a:p>
            <a:pPr marL="0" indent="0">
              <a:buNone/>
            </a:pP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return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true;</a:t>
            </a:r>
          </a:p>
          <a:p>
            <a:pPr marL="0" indent="0">
              <a:buNone/>
            </a:pP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case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3:Toast.</a:t>
            </a:r>
            <a:r>
              <a:rPr lang="en-US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makeText(this, "You clicked on Item 4",Toast.LENGTH_LONG).show();</a:t>
            </a:r>
          </a:p>
          <a:p>
            <a:pPr marL="0" indent="0">
              <a:buNone/>
            </a:pP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return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true;</a:t>
            </a:r>
          </a:p>
          <a:p>
            <a:pPr marL="0" indent="0">
              <a:buNone/>
            </a:pP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case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4:Toast.</a:t>
            </a:r>
            <a:r>
              <a:rPr lang="en-US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makeText(this, "You clicked on Item 5",Toast.LENGTH_LONG).show();</a:t>
            </a:r>
          </a:p>
          <a:p>
            <a:pPr marL="0" indent="0">
              <a:buNone/>
            </a:pP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return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true;</a:t>
            </a:r>
          </a:p>
          <a:p>
            <a:pPr marL="0" indent="0">
              <a:buNone/>
            </a:pP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case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5:Toast.</a:t>
            </a:r>
            <a:r>
              <a:rPr lang="en-US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makeText(this, "You clicked on Item 6",Toast.LENGTH_LONG).show();</a:t>
            </a:r>
          </a:p>
          <a:p>
            <a:pPr marL="0" indent="0">
              <a:buNone/>
            </a:pP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return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true;</a:t>
            </a:r>
          </a:p>
          <a:p>
            <a:pPr marL="0" indent="0">
              <a:buNone/>
            </a:pP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case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6:Toast.</a:t>
            </a:r>
            <a:r>
              <a:rPr lang="en-US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makeText(this, "You clicked on Item 7",Toast.LENGTH_LONG).show();</a:t>
            </a:r>
          </a:p>
          <a:p>
            <a:pPr marL="0" indent="0">
              <a:buNone/>
            </a:pP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return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true;</a:t>
            </a:r>
          </a:p>
          <a:p>
            <a:pPr marL="0" indent="0">
              <a:buNone/>
            </a:pP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return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false;</a:t>
            </a:r>
          </a:p>
          <a:p>
            <a:pPr marL="0" indent="0">
              <a:buNone/>
            </a:pPr>
            <a:r>
              <a:rPr lang="en-US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8265935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09433"/>
            <a:ext cx="10515600" cy="57675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if(sel2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==1)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cb1.setText(C[0]);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cb2.setText(C[1]);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cb3.setText(C[2]);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cb4.setText(C[3]);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price=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Cprice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else if(sel2==2)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cb1.setText(Java[0]);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cb2.setText(Java[1]);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cb3.setText(Java[2]);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cb4.setText(Java[3]);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price=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Jprice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604671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09433"/>
            <a:ext cx="10515600" cy="57675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else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cb1.setText(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[0]);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cb2.setText(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[1]);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cb3.setText(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[2]);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cb4.setText(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[3]);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price=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Dprice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cb1.setOnClickListener(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cbListener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cb2.setOnClickListener(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cbListener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cb3.setOnClickListener(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cbListener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cb4.setOnClickListener(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cbListener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1757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09433"/>
            <a:ext cx="10515600" cy="59094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private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OnClickListener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cbListener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=new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OnClickListener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public void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onClick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(View v)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vid=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v.getId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if(vid==R.id.cb1)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{	if (((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CheckBox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)v).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isChecked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	p1=price[0];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else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	p1=0;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}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if(vid==R.id.cb2)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{	if (((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CheckBox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)v).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isChecked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	p2=price[1];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else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	p2=0;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}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175763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1692</TotalTime>
  <Words>1412</Words>
  <Application>Microsoft Office PowerPoint</Application>
  <PresentationFormat>Widescreen</PresentationFormat>
  <Paragraphs>888</Paragraphs>
  <Slides>60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5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Mrs. H.N. Lakshmi</dc:creator>
  <cp:lastModifiedBy>Mrs. H.N. Lakshmi</cp:lastModifiedBy>
  <cp:revision>65</cp:revision>
  <dcterms:created xsi:type="dcterms:W3CDTF">2016-07-22T08:38:36Z</dcterms:created>
  <dcterms:modified xsi:type="dcterms:W3CDTF">2017-08-15T11:15:41Z</dcterms:modified>
</cp:coreProperties>
</file>