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0" r:id="rId4"/>
    <p:sldId id="258" r:id="rId5"/>
    <p:sldId id="267" r:id="rId6"/>
    <p:sldId id="269" r:id="rId7"/>
    <p:sldId id="268" r:id="rId8"/>
    <p:sldId id="266" r:id="rId9"/>
    <p:sldId id="280" r:id="rId10"/>
    <p:sldId id="279" r:id="rId11"/>
    <p:sldId id="278" r:id="rId12"/>
    <p:sldId id="277" r:id="rId13"/>
    <p:sldId id="290" r:id="rId14"/>
    <p:sldId id="289" r:id="rId15"/>
    <p:sldId id="288" r:id="rId16"/>
    <p:sldId id="287" r:id="rId17"/>
    <p:sldId id="286" r:id="rId18"/>
    <p:sldId id="285" r:id="rId19"/>
    <p:sldId id="284" r:id="rId20"/>
    <p:sldId id="283" r:id="rId21"/>
    <p:sldId id="282" r:id="rId22"/>
    <p:sldId id="281" r:id="rId23"/>
    <p:sldId id="276" r:id="rId24"/>
    <p:sldId id="275" r:id="rId25"/>
    <p:sldId id="274" r:id="rId26"/>
    <p:sldId id="291" r:id="rId27"/>
    <p:sldId id="295" r:id="rId28"/>
    <p:sldId id="294" r:id="rId29"/>
    <p:sldId id="293" r:id="rId30"/>
    <p:sldId id="292" r:id="rId31"/>
    <p:sldId id="296" r:id="rId32"/>
    <p:sldId id="297" r:id="rId33"/>
    <p:sldId id="29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05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5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11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51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24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57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6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14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54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1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CBD40-960A-4AC5-A527-EDEBD3C3AE7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E4D05-DF22-47C8-BFBC-731A81CC9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8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apk/res/android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and Maps 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</a:t>
            </a:r>
          </a:p>
          <a:p>
            <a:pPr marL="0" indent="0">
              <a:buNone/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can benefit from being location-aware.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applications.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know where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are at a particular moment Android allows applications to determine and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manipulate location information.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capability to do things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define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geographical area, or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Geofence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then to initiate actions when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 enters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exits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Geofence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61689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		lm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this.getSystemService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LOCATION_SERVICE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  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request location updates---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locationListener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MyLocationListener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lm.requestLocationUpdates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LocationManager.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NETWORK_PROVIDER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60000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1000,locationListener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/* </a:t>
            </a:r>
            <a:r>
              <a:rPr lang="en-US" sz="1800" dirty="0"/>
              <a:t>The </a:t>
            </a:r>
            <a:r>
              <a:rPr lang="en-US" sz="1800" dirty="0" err="1"/>
              <a:t>requestLocationUpdates</a:t>
            </a:r>
            <a:r>
              <a:rPr lang="en-US" sz="1800" dirty="0"/>
              <a:t>() method takes four arguments:</a:t>
            </a:r>
          </a:p>
          <a:p>
            <a:pPr algn="just"/>
            <a:r>
              <a:rPr lang="en-US" sz="1800" dirty="0" smtClean="0"/>
              <a:t>provider </a:t>
            </a:r>
            <a:r>
              <a:rPr lang="en-US" sz="1800" dirty="0"/>
              <a:t>— The name of the provider with which you register.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sz="1800" dirty="0" err="1"/>
              <a:t>minTime</a:t>
            </a:r>
            <a:r>
              <a:rPr lang="en-US" sz="1800" dirty="0"/>
              <a:t> — The minimum time interval for </a:t>
            </a:r>
            <a:r>
              <a:rPr lang="en-US" sz="1800" dirty="0" smtClean="0"/>
              <a:t>notifications</a:t>
            </a:r>
            <a:r>
              <a:rPr lang="en-US" sz="1800" dirty="0"/>
              <a:t>, in milliseconds. 0 indicates that you </a:t>
            </a:r>
            <a:r>
              <a:rPr lang="en-US" sz="1800" dirty="0" smtClean="0"/>
              <a:t>want to </a:t>
            </a:r>
            <a:r>
              <a:rPr lang="en-US" sz="1800" dirty="0"/>
              <a:t>be continually informed of location changes.</a:t>
            </a:r>
          </a:p>
          <a:p>
            <a:pPr algn="just"/>
            <a:r>
              <a:rPr lang="en-US" sz="1800" dirty="0" err="1" smtClean="0"/>
              <a:t>minDistance</a:t>
            </a:r>
            <a:r>
              <a:rPr lang="en-US" sz="1800" dirty="0" smtClean="0"/>
              <a:t> </a:t>
            </a:r>
            <a:r>
              <a:rPr lang="en-US" sz="1800" dirty="0"/>
              <a:t>— The minimum distance interval for </a:t>
            </a:r>
            <a:r>
              <a:rPr lang="en-US" sz="1800" dirty="0" smtClean="0"/>
              <a:t>notifications</a:t>
            </a:r>
            <a:r>
              <a:rPr lang="en-US" sz="1800" dirty="0"/>
              <a:t>, in meters. 0 indicates that </a:t>
            </a:r>
            <a:r>
              <a:rPr lang="en-US" sz="1800" dirty="0" smtClean="0"/>
              <a:t>you want </a:t>
            </a:r>
            <a:r>
              <a:rPr lang="en-US" sz="1800" dirty="0"/>
              <a:t>to be continually informed of location changes.</a:t>
            </a:r>
          </a:p>
          <a:p>
            <a:pPr algn="just"/>
            <a:r>
              <a:rPr lang="en-US" sz="1800" dirty="0" smtClean="0"/>
              <a:t>listener </a:t>
            </a:r>
            <a:r>
              <a:rPr lang="en-US" sz="1800" dirty="0"/>
              <a:t>— An object whose </a:t>
            </a:r>
            <a:r>
              <a:rPr lang="en-US" sz="1800" dirty="0" err="1"/>
              <a:t>onLocationChanged</a:t>
            </a:r>
            <a:r>
              <a:rPr lang="en-US" sz="1800" dirty="0"/>
              <a:t>() method will be called for each location </a:t>
            </a:r>
            <a:r>
              <a:rPr lang="en-US" sz="1800" dirty="0" smtClean="0"/>
              <a:t>update	*/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74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6362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private class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MyLocationListener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implements LocationListener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{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onLocationChanged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(Location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if (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!= null)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“Location: ” +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loc.getLatitude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+  ","  +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loc.getLongitude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(),""+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//---stop listening for location changes---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lm.removeUpdates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locationListener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               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onProviderDisabled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onProviderEnabled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onStatusChanged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provider,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status, Bundle extras) 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	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25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030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</a:p>
          <a:p>
            <a:pPr marL="0" indent="0">
              <a:buNone/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indicate real places around us, and so it often makes sense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visualize locations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maps, which are visual representations of area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provides mapping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through the Google Maps Android v2 API, which provides several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kinds of maps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look like traditional road maps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display aerial photographs of an area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Hybrids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combine satellite photographs and road maps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Terrain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display topographic details such as elevation.</a:t>
            </a:r>
          </a:p>
        </p:txBody>
      </p:sp>
    </p:spTree>
    <p:extLst>
      <p:ext uri="{BB962C8B-B14F-4D97-AF65-F5344CB8AC3E}">
        <p14:creationId xmlns:p14="http://schemas.microsoft.com/office/powerpoint/2010/main" val="117853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allows your application to customize maps in several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ways: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the area of the map that's visible to the user.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add icons,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called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at specific places on the map.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add overlay images on top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make the map respond to gestures, such as a two-finger Stretch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Pinch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 and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two-finger Rotation to rotate the map.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have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 indicate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user's current location, e.g., by placing a special marker on the map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780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 Support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Classes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display maps, your application will probably use some of the following classes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represents and manages the map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itself.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MapFragmen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displays a Google map within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fragment.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defines the part of the map that's visible on the screen, and defines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viewpoint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which the user is seeing the map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represents icons, sometimes with popup windows,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	locations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map and allows your application to display information associated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those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locations.</a:t>
            </a:r>
          </a:p>
        </p:txBody>
      </p:sp>
    </p:spTree>
    <p:extLst>
      <p:ext uri="{BB962C8B-B14F-4D97-AF65-F5344CB8AC3E}">
        <p14:creationId xmlns:p14="http://schemas.microsoft.com/office/powerpoint/2010/main" val="123499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up and run a maps application, you'll need to take some extra steps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Configure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Google Play services SDK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use Google Maps in your Android application, you need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ensure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you check the Google APIs as your build target.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part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standard Android SDK, so you need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 the Google APIs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add-on.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APIs add-on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besides including the standard Android and USB libraries, also includes the Maps library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packaged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the maps.jar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file.</a:t>
            </a:r>
          </a:p>
          <a:p>
            <a:pPr lvl="2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new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that uses google API add-on.</a:t>
            </a:r>
          </a:p>
          <a:p>
            <a:pPr lvl="2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Google Maps 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 the 'Add an activity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dialog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build is finished, Android Studio opens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google_maps_api.xml</a:t>
            </a:r>
          </a:p>
          <a:p>
            <a:pPr marL="914400" lvl="2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Notice that the google_maps_api.xml file contains instructions on getting a Google Maps API key before you try to run the application.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0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Obtain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API key that identifies your application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faster way: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link provided in the google_maps_api.xml file that Android Studio created for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 marL="800100" lvl="1" indent="-342900">
              <a:buFont typeface="+mj-lt"/>
              <a:buAutoNum type="arabicPeriod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link provided in the google_maps_api.xml file and paste it into your browser.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takes you to the Google API Console and supplies the required information to the Google API Console via URL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parameters.</a:t>
            </a:r>
          </a:p>
          <a:p>
            <a:pPr marL="800100" lvl="1" indent="-342900">
              <a:buFont typeface="+mj-lt"/>
              <a:buAutoNum type="arabicPeriod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 the instructions to create a new project on the Google API Console or select an existing project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+mj-lt"/>
              <a:buAutoNum type="arabicPeriod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an Android-restricted API key for your project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+mj-lt"/>
              <a:buAutoNum type="arabicPeriod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resulting API key, go back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project,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paste the API key into the &lt;string&gt; element in the google_maps_api.xml file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slower method: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credentials provided in the google_maps_api.xml file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Google API Console in your browser.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copied credentials to add your app to an existing API key or to create a new API key.</a:t>
            </a:r>
          </a:p>
        </p:txBody>
      </p:sp>
    </p:spTree>
    <p:extLst>
      <p:ext uri="{BB962C8B-B14F-4D97-AF65-F5344CB8AC3E}">
        <p14:creationId xmlns:p14="http://schemas.microsoft.com/office/powerpoint/2010/main" val="7453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6181859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Specify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permissions, settings, and the API key in the AndroidManifest.XML file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permission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 that map images can be downloaded from Google Map servers: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android.permission.INTERNET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state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permission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which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Maps API uses to determine whether it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download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data: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android.permission.ACCESS_NETWORK_STATE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 storage permission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map data needs to be written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device's external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storage area: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android.permission.WRITE_EXTERNAL_STORAGE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Google read services permission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 the Maps API can access Google Web Services: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&lt;uses-permission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com.google.android.providers.gsf.permission.READ_GSERVICES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Coarse and fine location permissions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If your map needs to acquire location information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e.g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display the user's current location then you'll need one or more of these: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&lt;uses-permission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android.permission.ACCESS_COARSE_LOCATION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android.permission.ACCESS_FINE_LOCATION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88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Add the map to your application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 your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adding both the &lt;uses-library&gt; element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permission.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element to your UI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: A simple map display program 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&lt;?xml version=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"1.0" encoding="utf-8"?&gt;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schemas.android.com/apk/res/android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com.google.android.maps.MapView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android:enabled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android:clickable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"true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android:apiKey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"0l4sCTTyRmXSR-M7oI502ZbURCq-gqni7gbJ0eQ"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665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Manifest.xml</a:t>
            </a:r>
          </a:p>
          <a:p>
            <a:pPr marL="0" indent="0">
              <a:buNone/>
            </a:pPr>
            <a:endParaRPr lang="en-US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sdk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android:minSdkVersion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="13" /&gt;</a:t>
            </a:r>
          </a:p>
          <a:p>
            <a:pPr marL="0" indent="0">
              <a:buNone/>
            </a:pP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&lt;uses-permission 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android.permission.INTERNET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&lt;uses-permission 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android.permission.ACCESS_FINE_LOCATION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&lt;uses-permission 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android.permission.ACCESS_COARSE_LOCATION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	</a:t>
            </a:r>
            <a:r>
              <a:rPr lang="en-US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android:icon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</a:t>
            </a:r>
            <a:r>
              <a:rPr lang="en-US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drawable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ic_launcher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android:label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="Where Am I" 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&lt;uses-library 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com.google.android.maps</a:t>
            </a:r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&lt;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	</a:t>
            </a:r>
            <a:r>
              <a:rPr lang="en-US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android:label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="@string/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app_name</a:t>
            </a: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           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=".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LBSActivity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&lt;intent-filter 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&lt;action 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android.intent.action.MAIN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&lt;category 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android.intent.category.LAUNCHER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&lt;/intent-filter&gt;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&lt;/activity&gt;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&lt;/application&gt;</a:t>
            </a:r>
          </a:p>
          <a:p>
            <a:pPr marL="0" indent="0">
              <a:buNone/>
            </a:pP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66302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provides several support classes to make this possible. 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is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class. 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Location represents a position on the Earth. 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Location instance contains information such as latitude, longitude, a time stamp. 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Optionally,  it also contains an estimated accuracy, altitude, speed and bearing.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information comes from Location Providers - devices can have access to multiple Location Providers.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actual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data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come from sources such as GPS satellites, cell phone towers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Wi-Fi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points.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Specifically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applications can request information from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 provider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GPS provide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and 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Passive provider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you can get location information from each of these different sources, each offers a differing trade-offs with respect to cost, accuracy, availability, and timeliness of the data.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7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LBSActivity.java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com.google.android.maps.MapActivity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android.os.Bundle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LBSActivity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isRouteDisplayed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you need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implement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method: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isRouteDisplayed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used for Google’s accounting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purposes, and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return true for this method if you are displaying routing information on the map.</a:t>
            </a:r>
          </a:p>
        </p:txBody>
      </p:sp>
    </p:spTree>
    <p:extLst>
      <p:ext uri="{BB962C8B-B14F-4D97-AF65-F5344CB8AC3E}">
        <p14:creationId xmlns:p14="http://schemas.microsoft.com/office/powerpoint/2010/main" val="25942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Displaying the Zoom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the built-in zoom controls, you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 reference to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then call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setBuiltInZoomControls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method, in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of your activity: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R.id.mapView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mapView.setBuiltInZoomControls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(true);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Besides displaying the zoom controls, you can also programmatically zoom in or out of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 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zoomIn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or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zoomOut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MapController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handle key presses on your activity, you handle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onKeyDown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onKeyDown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keyCode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event)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MapController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mapView.getController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switch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keyCode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case KeyEvent.KEYCODE_3: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mc.zoomIn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KeyEvent.KEYCODE_1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mc.zoomOut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break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super.onKeyDown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keyCode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event);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8665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Changing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Views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default, Google Maps is displayed in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 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basically drawings of streets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places of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set Google Maps to display in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view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setSatellite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mapView.setBuiltInZoomControls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mapView.setSatellite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(true);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traffic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conditions 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map, 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setTraffic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mapView.setTraffic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(true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48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Navigating to a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Location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animateTo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MapController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 snippet 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MapController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mc;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	// </a:t>
            </a:r>
            <a:r>
              <a:rPr lang="en-US" sz="1800" dirty="0"/>
              <a:t>represent a geographical location.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R.id.mapView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mapView.getController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coordinates[] = {“1.352566007”, “103.78921587”};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Double.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parseDouble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(coordinates[0]);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Double.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parseDouble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(coordinates[1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    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800" dirty="0"/>
              <a:t>latitude &amp; longitude are represented in micro degrees.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1E6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1E6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));	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mc.animateTo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mc.setZoom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(13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	// </a:t>
            </a:r>
            <a:r>
              <a:rPr lang="en-US" sz="1800" dirty="0"/>
              <a:t>specify the zoom level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mapView.invalidate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// </a:t>
            </a:r>
            <a:r>
              <a:rPr lang="en-US" sz="1800" dirty="0"/>
              <a:t>forces the </a:t>
            </a:r>
            <a:r>
              <a:rPr lang="en-US" sz="1800" dirty="0" err="1"/>
              <a:t>MapView</a:t>
            </a:r>
            <a:r>
              <a:rPr lang="en-US" sz="1800" dirty="0"/>
              <a:t> to be redrawn.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Adding Markers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Adding markers to a map to indicate places of interest enables your users to easily locate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places they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looking for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 a marker to the map, you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class that extends the Overlay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overlay represents an individual item that you can draw on the map. You can add as many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overlays as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 override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draw() method so that you could draw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desired image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map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ranslate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geographical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represented by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object, p) into screen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coordinates.</a:t>
            </a: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 the marker,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instance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to the list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overlays available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3478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code into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LBSactivity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com.google.android.maps.Overlay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draw(Canvas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canvas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mapView,boolean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shadow, long when)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super.draw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(canvas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shadow);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translate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screen pixels---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Point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screenPts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Point();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mapView.getProjection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toPixels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screenPts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the marker-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Bitmap bmp 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BitmapFactory.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decodeResource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getResources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R.drawable.pushpin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canvas.drawBitmap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(bmp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screenPts.x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screenPts.y-50, null);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76364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statements in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//……. Code before ……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 location marker---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List&lt;Overlay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mapView.getOverlays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listOfOverlays.clear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listOfOverlays.add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832392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Getting the Location That Was </a:t>
            </a:r>
            <a:r>
              <a:rPr lang="en-US" sz="1800" b="1" dirty="0" smtClean="0"/>
              <a:t>Touched</a:t>
            </a:r>
          </a:p>
          <a:p>
            <a:r>
              <a:rPr lang="en-US" sz="1800" dirty="0"/>
              <a:t>T</a:t>
            </a:r>
            <a:r>
              <a:rPr lang="en-US" sz="1800" dirty="0" smtClean="0"/>
              <a:t>o </a:t>
            </a:r>
            <a:r>
              <a:rPr lang="en-US" sz="1800" dirty="0"/>
              <a:t>know the latitude and longitude of a </a:t>
            </a:r>
            <a:r>
              <a:rPr lang="en-US" sz="1800" dirty="0" smtClean="0"/>
              <a:t>location corresponding </a:t>
            </a:r>
            <a:r>
              <a:rPr lang="en-US" sz="1800" dirty="0"/>
              <a:t>to the position on the screen that was just touched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T</a:t>
            </a:r>
            <a:r>
              <a:rPr lang="en-US" sz="1800" dirty="0" smtClean="0"/>
              <a:t>his </a:t>
            </a:r>
            <a:r>
              <a:rPr lang="en-US" sz="1800" dirty="0"/>
              <a:t>information is </a:t>
            </a:r>
            <a:r>
              <a:rPr lang="en-US" sz="1800" dirty="0" smtClean="0"/>
              <a:t>very useful</a:t>
            </a:r>
            <a:r>
              <a:rPr lang="en-US" sz="1800" dirty="0"/>
              <a:t>, </a:t>
            </a:r>
            <a:r>
              <a:rPr lang="en-US" sz="1800" dirty="0" smtClean="0"/>
              <a:t> can be used to </a:t>
            </a:r>
            <a:r>
              <a:rPr lang="en-US" sz="1800" dirty="0"/>
              <a:t>determine a location’s address, a process known as </a:t>
            </a:r>
            <a:r>
              <a:rPr lang="en-US" sz="1800" b="1" i="1" dirty="0"/>
              <a:t>reverse </a:t>
            </a:r>
            <a:r>
              <a:rPr lang="en-US" sz="1800" b="1" i="1" dirty="0" smtClean="0"/>
              <a:t>geocoding.</a:t>
            </a:r>
          </a:p>
          <a:p>
            <a:endParaRPr lang="en-US" sz="1800" b="1" i="1" dirty="0" smtClean="0"/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overlay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 has been already added then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override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onTouchEvent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within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time the user touches the map.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has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parameters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parameter, you 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whether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user has lifted his or her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finger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screen 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getAction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21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code to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LBSactivity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onTouchEvent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event,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user lifts his finger---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event.getAction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== 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fromPixels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(),“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“+p.getLatitudeE6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/ 1E6 + “,”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p.getLongitudeE6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/1E6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Toast.LENGTH_SHORT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51917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Geocoding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Reverse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Geocoding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know the address of a location but want to know its latitude and longitude, you can do so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via geocoding.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the latitude and longitude of a location, you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find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its address using a process known as reverse geocoding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Maps in Android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supports 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via the Geocoder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Geocoder object converts the latitude and longitude into an address using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getFromLocation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83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GPS provider :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gets its location data from GPS satellites. 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use this provider, you must declare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ACCESS_FINE_LOCATION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permission. 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generally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expensive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gives the most accurate readings.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takes the longest amount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time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provide that very accurate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user needs to have a clear view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sky when they're communicating with the GPS satellite.</a:t>
            </a:r>
          </a:p>
          <a:p>
            <a:pPr>
              <a:lnSpc>
                <a:spcPct val="150000"/>
              </a:lnSpc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 Offs - expensive, accurate, slower, available outdoors.</a:t>
            </a:r>
          </a:p>
          <a:p>
            <a:pPr>
              <a:lnSpc>
                <a:spcPct val="150000"/>
              </a:lnSpc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27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Reverse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GeoCoding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onTouchEvent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event,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//---when user lifts his finger---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event.getAction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== 1)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fromPixels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event.getY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1828800" lvl="4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Geocoder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geoCoder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Geocoder(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Locale.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1828800" lvl="4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List&lt;Address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addresses =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geoCoder.getFromLocation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(p.getLatitudeE6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/ 1E6,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p.getLongitudeE6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/ 1E6, 1);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= “”;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addresses.size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&gt; 0)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addresses.get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(0).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getMaxAddressLineIndex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add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+=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addresses.get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(0).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getAddressLine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“\n”;</a:t>
            </a: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add,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Toast.LENGTH_SHORT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16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111474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Autofit/>
          </a:bodyPr>
          <a:lstStyle/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GeoCoding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R.id.mapView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mapView.setBuiltInZoomControls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mapView.setSatellite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mapView.setTraffic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mapView.getController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38761205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Geocoder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geoCoder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Geocoder(this,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Locale.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1828800" lvl="4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List&lt;Address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addresses =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geoCoder.getFromLocationName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empire state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building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5);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addresses.size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&gt; 0)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new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GeoPoint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addresses.get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(0).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getLatitude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* 1E6),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addresses.get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(0).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getLongitude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* 1E6));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mc.animateTo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mc.setZoom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catch 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4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1828800" lvl="4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1828800" lvl="4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1828800" lvl="4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List&lt;Overlay&gt;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mapView.getOverlays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1828800" lvl="4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listOfOverlays.clear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1828800" lvl="4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listOfOverlays.add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mapOverlay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1828800" lvl="4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mapView.invalidate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1828800" lvl="4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71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 provider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Determines location based on cell tower and Wi-Fi access points. 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you want to use this provider, then you must declare either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ACCESS_COARSE_LOCATION permission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ACCESS_FINE_LOCATION permission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provider is cheaper than the GPS provider, but may give less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accurate readings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 less time to return location information than GPS, but it's useful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you're in the range of a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cell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tower or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Wi-Fi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point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 offs - cheaper, less accurate, faster, availability varies.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3578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Passive provider: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doesn't actually turn on any devices.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returns locations that happen to have been calculated through the requests of other applications. 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using this provider requires that you declare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ACCESS_FINE_LOCATION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permission.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Passive provider is the cheapest to use - you're essentially just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reusing measurements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already have been taken.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fast, but it may turn out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recent readings when your application asks for that information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 offs – cheapest, fastest, not always available.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2297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support classes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way to access location information is to use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LocationManager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class, which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ystem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for accessing location data.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acquire a reference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location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manager by calling the Context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class's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getSystemService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method, passing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for the service: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Context.LOCATION_SERVICE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a reference to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you can use it to get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information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instance :</a:t>
            </a:r>
          </a:p>
          <a:p>
            <a:pPr lvl="1"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determine the last reading taken by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particular 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register for location updates to find out when new 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acquired.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register to receive intents when the device nears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moves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away from a given geographic region.</a:t>
            </a:r>
          </a:p>
        </p:txBody>
      </p:sp>
    </p:spTree>
    <p:extLst>
      <p:ext uri="{BB962C8B-B14F-4D97-AF65-F5344CB8AC3E}">
        <p14:creationId xmlns:p14="http://schemas.microsoft.com/office/powerpoint/2010/main" val="59542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informed when new locations are determined,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and 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listener interface defines the callback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methods that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called when location changes or when the status of a 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 changes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LocationListener interface includes the following methods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onLocationChanged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(Location location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called when a new location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determined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onProviderDisabled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provider)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called when the user disables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particular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provider</a:t>
            </a:r>
          </a:p>
          <a:p>
            <a:pPr lvl="1"/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onProviderEnabled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provider)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called when the user enables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particular provider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onStatusChanged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provider,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status, Bundle extras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0456"/>
            <a:ext cx="10515600" cy="59065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application cannot get a recent reading from the system, it will need to acquire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own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and will normally perform the following steps: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Start listening for updates from location providers by registering a Location listener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Maintain and update a current best estimate as it begins to receive location updates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Determine when the current best estimate is good enough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Stop listening for location updates by unregistering the Location listener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Finally, use that best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current location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8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62"/>
            <a:ext cx="10515600" cy="59709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android.app.Activity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android.content.Context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android.location.Location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android.location.LocationListener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android.location.LocationManager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android.os.Bundle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android.widget.Toast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LocationTrackerActivity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LocationManager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lm;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LocationListener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locationListener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06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2033</Words>
  <Application>Microsoft Office PowerPoint</Application>
  <PresentationFormat>Widescreen</PresentationFormat>
  <Paragraphs>423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49</cp:revision>
  <dcterms:created xsi:type="dcterms:W3CDTF">2016-09-25T13:03:27Z</dcterms:created>
  <dcterms:modified xsi:type="dcterms:W3CDTF">2017-10-16T07:10:05Z</dcterms:modified>
</cp:coreProperties>
</file>